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24384000" cy="13716000"/>
  <p:notesSz cx="6858000" cy="9144000"/>
  <p:defaultTextStyle>
    <a:lvl1pPr algn="ctr" defTabSz="825500">
      <a:defRPr sz="5000">
        <a:solidFill>
          <a:srgbClr val="FFFFFF"/>
        </a:solidFill>
        <a:latin typeface="+mn-lt"/>
        <a:ea typeface="+mn-ea"/>
        <a:cs typeface="+mn-cs"/>
        <a:sym typeface="Helvetica Light"/>
      </a:defRPr>
    </a:lvl1pPr>
    <a:lvl2pPr indent="228600" algn="ctr" defTabSz="825500">
      <a:defRPr sz="5000">
        <a:solidFill>
          <a:srgbClr val="FFFFFF"/>
        </a:solidFill>
        <a:latin typeface="+mn-lt"/>
        <a:ea typeface="+mn-ea"/>
        <a:cs typeface="+mn-cs"/>
        <a:sym typeface="Helvetica Light"/>
      </a:defRPr>
    </a:lvl2pPr>
    <a:lvl3pPr indent="457200" algn="ctr" defTabSz="825500">
      <a:defRPr sz="5000">
        <a:solidFill>
          <a:srgbClr val="FFFFFF"/>
        </a:solidFill>
        <a:latin typeface="+mn-lt"/>
        <a:ea typeface="+mn-ea"/>
        <a:cs typeface="+mn-cs"/>
        <a:sym typeface="Helvetica Light"/>
      </a:defRPr>
    </a:lvl3pPr>
    <a:lvl4pPr indent="685800" algn="ctr" defTabSz="825500">
      <a:defRPr sz="5000">
        <a:solidFill>
          <a:srgbClr val="FFFFFF"/>
        </a:solidFill>
        <a:latin typeface="+mn-lt"/>
        <a:ea typeface="+mn-ea"/>
        <a:cs typeface="+mn-cs"/>
        <a:sym typeface="Helvetica Light"/>
      </a:defRPr>
    </a:lvl4pPr>
    <a:lvl5pPr indent="914400" algn="ctr" defTabSz="825500">
      <a:defRPr sz="5000">
        <a:solidFill>
          <a:srgbClr val="FFFFFF"/>
        </a:solidFill>
        <a:latin typeface="+mn-lt"/>
        <a:ea typeface="+mn-ea"/>
        <a:cs typeface="+mn-cs"/>
        <a:sym typeface="Helvetica Light"/>
      </a:defRPr>
    </a:lvl5pPr>
    <a:lvl6pPr indent="1143000" algn="ctr" defTabSz="825500">
      <a:defRPr sz="5000">
        <a:solidFill>
          <a:srgbClr val="FFFFFF"/>
        </a:solidFill>
        <a:latin typeface="+mn-lt"/>
        <a:ea typeface="+mn-ea"/>
        <a:cs typeface="+mn-cs"/>
        <a:sym typeface="Helvetica Light"/>
      </a:defRPr>
    </a:lvl6pPr>
    <a:lvl7pPr indent="1371600" algn="ctr" defTabSz="825500">
      <a:defRPr sz="5000">
        <a:solidFill>
          <a:srgbClr val="FFFFFF"/>
        </a:solidFill>
        <a:latin typeface="+mn-lt"/>
        <a:ea typeface="+mn-ea"/>
        <a:cs typeface="+mn-cs"/>
        <a:sym typeface="Helvetica Light"/>
      </a:defRPr>
    </a:lvl7pPr>
    <a:lvl8pPr indent="1600200" algn="ctr" defTabSz="825500">
      <a:defRPr sz="5000">
        <a:solidFill>
          <a:srgbClr val="FFFFFF"/>
        </a:solidFill>
        <a:latin typeface="+mn-lt"/>
        <a:ea typeface="+mn-ea"/>
        <a:cs typeface="+mn-cs"/>
        <a:sym typeface="Helvetica Light"/>
      </a:defRPr>
    </a:lvl8pPr>
    <a:lvl9pPr indent="1828800" algn="ctr" defTabSz="825500">
      <a:defRPr sz="5000">
        <a:solidFill>
          <a:srgbClr val="FFFFFF"/>
        </a:solidFill>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2" d="100"/>
          <a:sy n="52" d="100"/>
        </p:scale>
        <p:origin x="-128" y="-664"/>
      </p:cViewPr>
      <p:guideLst>
        <p:guide orient="horz" pos="4320"/>
        <p:guide pos="76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0" name="Shape 3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943609991"/>
      </p:ext>
    </p:extLst>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778000" y="2298700"/>
            <a:ext cx="20828000" cy="4648200"/>
          </a:xfrm>
          <a:prstGeom prst="rect">
            <a:avLst/>
          </a:prstGeom>
        </p:spPr>
        <p:txBody>
          <a:bodyPr anchor="b"/>
          <a:lstStyle/>
          <a:p>
            <a:pPr lvl="0">
              <a:defRPr sz="1800">
                <a:solidFill>
                  <a:srgbClr val="000000"/>
                </a:solidFill>
              </a:defRPr>
            </a:pPr>
            <a:r>
              <a:rPr sz="11200">
                <a:solidFill>
                  <a:srgbClr val="FFFFFF"/>
                </a:solidFill>
              </a:rPr>
              <a:t>Title Text</a:t>
            </a:r>
          </a:p>
        </p:txBody>
      </p:sp>
      <p:sp>
        <p:nvSpPr>
          <p:cNvPr id="6" name="Shape 6"/>
          <p:cNvSpPr>
            <a:spLocks noGrp="1"/>
          </p:cNvSpPr>
          <p:nvPr>
            <p:ph type="body"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p>
          <a:p>
            <a:pPr lvl="1">
              <a:defRPr sz="1800">
                <a:solidFill>
                  <a:srgbClr val="000000"/>
                </a:solidFill>
              </a:defRPr>
            </a:pPr>
            <a:r>
              <a:rPr sz="4400">
                <a:solidFill>
                  <a:srgbClr val="FFFFFF"/>
                </a:solidFill>
              </a:rPr>
              <a:t>Body Level Two</a:t>
            </a:r>
          </a:p>
          <a:p>
            <a:pPr lvl="2">
              <a:defRPr sz="1800">
                <a:solidFill>
                  <a:srgbClr val="000000"/>
                </a:solidFill>
              </a:defRPr>
            </a:pPr>
            <a:r>
              <a:rPr sz="4400">
                <a:solidFill>
                  <a:srgbClr val="FFFFFF"/>
                </a:solidFill>
              </a:rPr>
              <a:t>Body Level Three</a:t>
            </a:r>
          </a:p>
          <a:p>
            <a:pPr lvl="3">
              <a:defRPr sz="1800">
                <a:solidFill>
                  <a:srgbClr val="000000"/>
                </a:solidFill>
              </a:defRPr>
            </a:pPr>
            <a:r>
              <a:rPr sz="4400">
                <a:solidFill>
                  <a:srgbClr val="FFFFFF"/>
                </a:solidFill>
              </a:rPr>
              <a:t>Body Level Four</a:t>
            </a:r>
          </a:p>
          <a:p>
            <a:pPr lvl="4">
              <a:defRPr sz="1800">
                <a:solidFill>
                  <a:srgbClr val="000000"/>
                </a:solidFill>
              </a:defRPr>
            </a:pPr>
            <a:r>
              <a:rPr sz="4400">
                <a:solidFill>
                  <a:srgbClr val="FFFFFF"/>
                </a:solidFill>
              </a:rPr>
              <a:t>Body Level Five</a:t>
            </a: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635000" y="9448800"/>
            <a:ext cx="23114000" cy="2006600"/>
          </a:xfrm>
          <a:prstGeom prst="rect">
            <a:avLst/>
          </a:prstGeom>
        </p:spPr>
        <p:txBody>
          <a:bodyPr/>
          <a:lstStyle/>
          <a:p>
            <a:pPr lvl="0">
              <a:defRPr sz="1800">
                <a:solidFill>
                  <a:srgbClr val="000000"/>
                </a:solidFill>
              </a:defRPr>
            </a:pPr>
            <a:r>
              <a:rPr sz="11200">
                <a:solidFill>
                  <a:srgbClr val="FFFFFF"/>
                </a:solidFill>
              </a:rPr>
              <a:t>Title Text</a:t>
            </a:r>
          </a:p>
        </p:txBody>
      </p:sp>
      <p:sp>
        <p:nvSpPr>
          <p:cNvPr id="9" name="Shape 9"/>
          <p:cNvSpPr>
            <a:spLocks noGrp="1"/>
          </p:cNvSpPr>
          <p:nvPr>
            <p:ph type="body"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p>
          <a:p>
            <a:pPr lvl="1">
              <a:defRPr sz="1800">
                <a:solidFill>
                  <a:srgbClr val="000000"/>
                </a:solidFill>
              </a:defRPr>
            </a:pPr>
            <a:r>
              <a:rPr sz="4400">
                <a:solidFill>
                  <a:srgbClr val="FFFFFF"/>
                </a:solidFill>
              </a:rPr>
              <a:t>Body Level Two</a:t>
            </a:r>
          </a:p>
          <a:p>
            <a:pPr lvl="2">
              <a:defRPr sz="1800">
                <a:solidFill>
                  <a:srgbClr val="000000"/>
                </a:solidFill>
              </a:defRPr>
            </a:pPr>
            <a:r>
              <a:rPr sz="4400">
                <a:solidFill>
                  <a:srgbClr val="FFFFFF"/>
                </a:solidFill>
              </a:rPr>
              <a:t>Body Level Three</a:t>
            </a:r>
          </a:p>
          <a:p>
            <a:pPr lvl="3">
              <a:defRPr sz="1800">
                <a:solidFill>
                  <a:srgbClr val="000000"/>
                </a:solidFill>
              </a:defRPr>
            </a:pPr>
            <a:r>
              <a:rPr sz="4400">
                <a:solidFill>
                  <a:srgbClr val="FFFFFF"/>
                </a:solidFill>
              </a:rPr>
              <a:t>Body Level Four</a:t>
            </a:r>
          </a:p>
          <a:p>
            <a:pPr lvl="4">
              <a:defRPr sz="1800">
                <a:solidFill>
                  <a:srgbClr val="000000"/>
                </a:solidFill>
              </a:defRPr>
            </a:pPr>
            <a:r>
              <a:rPr sz="4400">
                <a:solidFill>
                  <a:srgbClr val="FFFFFF"/>
                </a:solidFill>
              </a:rPr>
              <a:t>Body Level Five</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1778000" y="4533900"/>
            <a:ext cx="20828000" cy="4648200"/>
          </a:xfrm>
          <a:prstGeom prst="rect">
            <a:avLst/>
          </a:prstGeom>
        </p:spPr>
        <p:txBody>
          <a:bodyPr/>
          <a:lstStyle/>
          <a:p>
            <a:pPr lvl="0">
              <a:defRPr sz="1800">
                <a:solidFill>
                  <a:srgbClr val="000000"/>
                </a:solidFill>
              </a:defRPr>
            </a:pPr>
            <a:r>
              <a:rPr sz="11200">
                <a:solidFill>
                  <a:srgbClr val="FFFFFF"/>
                </a:solidFill>
              </a:rPr>
              <a:t>Title Text</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1651000" y="952500"/>
            <a:ext cx="10223500" cy="5549900"/>
          </a:xfrm>
          <a:prstGeom prst="rect">
            <a:avLst/>
          </a:prstGeom>
        </p:spPr>
        <p:txBody>
          <a:bodyPr anchor="b"/>
          <a:lstStyle>
            <a:lvl1pPr>
              <a:defRPr sz="8400"/>
            </a:lvl1pPr>
          </a:lstStyle>
          <a:p>
            <a:pPr lvl="0">
              <a:defRPr sz="1800">
                <a:solidFill>
                  <a:srgbClr val="000000"/>
                </a:solidFill>
              </a:defRPr>
            </a:pPr>
            <a:r>
              <a:rPr sz="8400">
                <a:solidFill>
                  <a:srgbClr val="FFFFFF"/>
                </a:solidFill>
              </a:rPr>
              <a:t>Title Text</a:t>
            </a:r>
          </a:p>
        </p:txBody>
      </p:sp>
      <p:sp>
        <p:nvSpPr>
          <p:cNvPr id="14" name="Shape 14"/>
          <p:cNvSpPr>
            <a:spLocks noGrp="1"/>
          </p:cNvSpPr>
          <p:nvPr>
            <p:ph type="body"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p>
          <a:p>
            <a:pPr lvl="1">
              <a:defRPr sz="1800">
                <a:solidFill>
                  <a:srgbClr val="000000"/>
                </a:solidFill>
              </a:defRPr>
            </a:pPr>
            <a:r>
              <a:rPr sz="4400">
                <a:solidFill>
                  <a:srgbClr val="FFFFFF"/>
                </a:solidFill>
              </a:rPr>
              <a:t>Body Level Two</a:t>
            </a:r>
          </a:p>
          <a:p>
            <a:pPr lvl="2">
              <a:defRPr sz="1800">
                <a:solidFill>
                  <a:srgbClr val="000000"/>
                </a:solidFill>
              </a:defRPr>
            </a:pPr>
            <a:r>
              <a:rPr sz="4400">
                <a:solidFill>
                  <a:srgbClr val="FFFFFF"/>
                </a:solidFill>
              </a:rPr>
              <a:t>Body Level Three</a:t>
            </a:r>
          </a:p>
          <a:p>
            <a:pPr lvl="3">
              <a:defRPr sz="1800">
                <a:solidFill>
                  <a:srgbClr val="000000"/>
                </a:solidFill>
              </a:defRPr>
            </a:pPr>
            <a:r>
              <a:rPr sz="4400">
                <a:solidFill>
                  <a:srgbClr val="FFFFFF"/>
                </a:solidFill>
              </a:rPr>
              <a:t>Body Level Four</a:t>
            </a:r>
          </a:p>
          <a:p>
            <a:pPr lvl="4">
              <a:defRPr sz="1800">
                <a:solidFill>
                  <a:srgbClr val="000000"/>
                </a:solidFill>
              </a:defRPr>
            </a:pPr>
            <a:r>
              <a:rPr sz="4400">
                <a:solidFill>
                  <a:srgbClr val="FFFFFF"/>
                </a:solidFill>
              </a:rPr>
              <a:t>Body Level Five</a:t>
            </a: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
        <p:nvSpPr>
          <p:cNvPr id="19" name="Shape 19"/>
          <p:cNvSpPr>
            <a:spLocks noGrp="1"/>
          </p:cNvSpPr>
          <p:nvPr>
            <p:ph type="body" idx="1"/>
          </p:nvPr>
        </p:nvSpPr>
        <p:spPr>
          <a:prstGeom prst="rect">
            <a:avLst/>
          </a:prstGeom>
        </p:spPr>
        <p:txBody>
          <a:bodyPr/>
          <a:lstStyle/>
          <a:p>
            <a:pPr lvl="0">
              <a:defRPr sz="1800">
                <a:solidFill>
                  <a:srgbClr val="000000"/>
                </a:solidFill>
              </a:defRPr>
            </a:pPr>
            <a:r>
              <a:rPr sz="5200">
                <a:solidFill>
                  <a:srgbClr val="FFFFFF"/>
                </a:solidFill>
              </a:rPr>
              <a:t>Body Level One</a:t>
            </a:r>
          </a:p>
          <a:p>
            <a:pPr lvl="1">
              <a:defRPr sz="1800">
                <a:solidFill>
                  <a:srgbClr val="000000"/>
                </a:solidFill>
              </a:defRPr>
            </a:pPr>
            <a:r>
              <a:rPr sz="5200">
                <a:solidFill>
                  <a:srgbClr val="FFFFFF"/>
                </a:solidFill>
              </a:rPr>
              <a:t>Body Level Two</a:t>
            </a:r>
          </a:p>
          <a:p>
            <a:pPr lvl="2">
              <a:defRPr sz="1800">
                <a:solidFill>
                  <a:srgbClr val="000000"/>
                </a:solidFill>
              </a:defRPr>
            </a:pPr>
            <a:r>
              <a:rPr sz="5200">
                <a:solidFill>
                  <a:srgbClr val="FFFFFF"/>
                </a:solidFill>
              </a:rPr>
              <a:t>Body Level Three</a:t>
            </a:r>
          </a:p>
          <a:p>
            <a:pPr lvl="3">
              <a:defRPr sz="1800">
                <a:solidFill>
                  <a:srgbClr val="000000"/>
                </a:solidFill>
              </a:defRPr>
            </a:pPr>
            <a:r>
              <a:rPr sz="5200">
                <a:solidFill>
                  <a:srgbClr val="FFFFFF"/>
                </a:solidFill>
              </a:rPr>
              <a:t>Body Level Four</a:t>
            </a:r>
          </a:p>
          <a:p>
            <a:pPr lvl="4">
              <a:defRPr sz="1800">
                <a:solidFill>
                  <a:srgbClr val="000000"/>
                </a:solidFill>
              </a:defRPr>
            </a:pPr>
            <a:r>
              <a:rPr sz="5200">
                <a:solidFill>
                  <a:srgbClr val="FFFFFF"/>
                </a:solidFill>
              </a:rPr>
              <a:t>Body Level Five</a:t>
            </a: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
        <p:nvSpPr>
          <p:cNvPr id="22" name="Shape 22"/>
          <p:cNvSpPr>
            <a:spLocks noGrp="1"/>
          </p:cNvSpPr>
          <p:nvPr>
            <p:ph type="body"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lvl="0">
              <a:defRPr sz="1800">
                <a:solidFill>
                  <a:srgbClr val="000000"/>
                </a:solidFill>
              </a:defRPr>
            </a:pPr>
            <a:r>
              <a:rPr sz="4500">
                <a:solidFill>
                  <a:srgbClr val="FFFFFF"/>
                </a:solidFill>
              </a:rPr>
              <a:t>Body Level One</a:t>
            </a:r>
          </a:p>
          <a:p>
            <a:pPr lvl="1">
              <a:defRPr sz="1800">
                <a:solidFill>
                  <a:srgbClr val="000000"/>
                </a:solidFill>
              </a:defRPr>
            </a:pPr>
            <a:r>
              <a:rPr sz="4500">
                <a:solidFill>
                  <a:srgbClr val="FFFFFF"/>
                </a:solidFill>
              </a:rPr>
              <a:t>Body Level Two</a:t>
            </a:r>
          </a:p>
          <a:p>
            <a:pPr lvl="2">
              <a:defRPr sz="1800">
                <a:solidFill>
                  <a:srgbClr val="000000"/>
                </a:solidFill>
              </a:defRPr>
            </a:pPr>
            <a:r>
              <a:rPr sz="4500">
                <a:solidFill>
                  <a:srgbClr val="FFFFFF"/>
                </a:solidFill>
              </a:rPr>
              <a:t>Body Level Three</a:t>
            </a:r>
          </a:p>
          <a:p>
            <a:pPr lvl="3">
              <a:defRPr sz="1800">
                <a:solidFill>
                  <a:srgbClr val="000000"/>
                </a:solidFill>
              </a:defRPr>
            </a:pPr>
            <a:r>
              <a:rPr sz="4500">
                <a:solidFill>
                  <a:srgbClr val="FFFFFF"/>
                </a:solidFill>
              </a:rPr>
              <a:t>Body Level Four</a:t>
            </a:r>
          </a:p>
          <a:p>
            <a:pPr lvl="4">
              <a:defRPr sz="1800">
                <a:solidFill>
                  <a:srgbClr val="000000"/>
                </a:solidFill>
              </a:defRPr>
            </a:pPr>
            <a:r>
              <a:rPr sz="4500">
                <a:solidFill>
                  <a:srgbClr val="FFFFFF"/>
                </a:solidFill>
              </a:rPr>
              <a:t>Body Level Five</a:t>
            </a: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1689100" y="1778000"/>
            <a:ext cx="21005800" cy="10172700"/>
          </a:xfrm>
          <a:prstGeom prst="rect">
            <a:avLst/>
          </a:prstGeom>
        </p:spPr>
        <p:txBody>
          <a:bodyPr/>
          <a:lstStyle/>
          <a:p>
            <a:pPr lvl="0">
              <a:defRPr sz="1800">
                <a:solidFill>
                  <a:srgbClr val="000000"/>
                </a:solidFill>
              </a:defRPr>
            </a:pPr>
            <a:r>
              <a:rPr sz="5200">
                <a:solidFill>
                  <a:srgbClr val="FFFFFF"/>
                </a:solidFill>
              </a:rPr>
              <a:t>Body Level One</a:t>
            </a:r>
          </a:p>
          <a:p>
            <a:pPr lvl="1">
              <a:defRPr sz="1800">
                <a:solidFill>
                  <a:srgbClr val="000000"/>
                </a:solidFill>
              </a:defRPr>
            </a:pPr>
            <a:r>
              <a:rPr sz="5200">
                <a:solidFill>
                  <a:srgbClr val="FFFFFF"/>
                </a:solidFill>
              </a:rPr>
              <a:t>Body Level Two</a:t>
            </a:r>
          </a:p>
          <a:p>
            <a:pPr lvl="2">
              <a:defRPr sz="1800">
                <a:solidFill>
                  <a:srgbClr val="000000"/>
                </a:solidFill>
              </a:defRPr>
            </a:pPr>
            <a:r>
              <a:rPr sz="5200">
                <a:solidFill>
                  <a:srgbClr val="FFFFFF"/>
                </a:solidFill>
              </a:rPr>
              <a:t>Body Level Three</a:t>
            </a:r>
          </a:p>
          <a:p>
            <a:pPr lvl="3">
              <a:defRPr sz="1800">
                <a:solidFill>
                  <a:srgbClr val="000000"/>
                </a:solidFill>
              </a:defRPr>
            </a:pPr>
            <a:r>
              <a:rPr sz="5200">
                <a:solidFill>
                  <a:srgbClr val="FFFFFF"/>
                </a:solidFill>
              </a:rPr>
              <a:t>Body Level Four</a:t>
            </a:r>
          </a:p>
          <a:p>
            <a:pPr lvl="4">
              <a:defRPr sz="1800">
                <a:solidFill>
                  <a:srgbClr val="000000"/>
                </a:solidFill>
              </a:defRPr>
            </a:pPr>
            <a:r>
              <a:rPr sz="5200">
                <a:solidFill>
                  <a:srgbClr val="FFFFFF"/>
                </a:solidFill>
              </a:rPr>
              <a:t>Body Level Five</a:t>
            </a: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solidFill>
                  <a:srgbClr val="000000"/>
                </a:solidFill>
              </a:defRPr>
            </a:pPr>
            <a:r>
              <a:rPr sz="11200">
                <a:solidFill>
                  <a:srgbClr val="FFFFFF"/>
                </a:solidFill>
              </a:rPr>
              <a:t>Title Text</a:t>
            </a:r>
          </a:p>
        </p:txBody>
      </p:sp>
      <p:sp>
        <p:nvSpPr>
          <p:cNvPr id="3" name="Shape 3"/>
          <p:cNvSpPr>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solidFill>
                  <a:srgbClr val="000000"/>
                </a:solidFill>
              </a:defRPr>
            </a:pPr>
            <a:r>
              <a:rPr sz="5200">
                <a:solidFill>
                  <a:srgbClr val="FFFFFF"/>
                </a:solidFill>
              </a:rPr>
              <a:t>Body Level One</a:t>
            </a:r>
          </a:p>
          <a:p>
            <a:pPr lvl="1">
              <a:defRPr sz="1800">
                <a:solidFill>
                  <a:srgbClr val="000000"/>
                </a:solidFill>
              </a:defRPr>
            </a:pPr>
            <a:r>
              <a:rPr sz="5200">
                <a:solidFill>
                  <a:srgbClr val="FFFFFF"/>
                </a:solidFill>
              </a:rPr>
              <a:t>Body Level Two</a:t>
            </a:r>
          </a:p>
          <a:p>
            <a:pPr lvl="2">
              <a:defRPr sz="1800">
                <a:solidFill>
                  <a:srgbClr val="000000"/>
                </a:solidFill>
              </a:defRPr>
            </a:pPr>
            <a:r>
              <a:rPr sz="5200">
                <a:solidFill>
                  <a:srgbClr val="FFFFFF"/>
                </a:solidFill>
              </a:rPr>
              <a:t>Body Level Three</a:t>
            </a:r>
          </a:p>
          <a:p>
            <a:pPr lvl="3">
              <a:defRPr sz="1800">
                <a:solidFill>
                  <a:srgbClr val="000000"/>
                </a:solidFill>
              </a:defRPr>
            </a:pPr>
            <a:r>
              <a:rPr sz="5200">
                <a:solidFill>
                  <a:srgbClr val="FFFFFF"/>
                </a:solidFill>
              </a:rPr>
              <a:t>Body Level Four</a:t>
            </a:r>
          </a:p>
          <a:p>
            <a:pPr lvl="4">
              <a:defRPr sz="1800">
                <a:solidFill>
                  <a:srgbClr val="000000"/>
                </a:solidFill>
              </a:defRPr>
            </a:pPr>
            <a:r>
              <a:rPr sz="52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xmlns:p14="http://schemas.microsoft.com/office/powerpoint/2010/main" spd="med"/>
  <p:txStyles>
    <p:titleStyle>
      <a:lvl1pPr algn="ctr" defTabSz="825500">
        <a:defRPr sz="11200">
          <a:solidFill>
            <a:srgbClr val="FFFFFF"/>
          </a:solidFill>
          <a:latin typeface="+mn-lt"/>
          <a:ea typeface="+mn-ea"/>
          <a:cs typeface="+mn-cs"/>
          <a:sym typeface="Helvetica Light"/>
        </a:defRPr>
      </a:lvl1pPr>
      <a:lvl2pPr indent="228600" algn="ctr" defTabSz="825500">
        <a:defRPr sz="11200">
          <a:solidFill>
            <a:srgbClr val="FFFFFF"/>
          </a:solidFill>
          <a:latin typeface="+mn-lt"/>
          <a:ea typeface="+mn-ea"/>
          <a:cs typeface="+mn-cs"/>
          <a:sym typeface="Helvetica Light"/>
        </a:defRPr>
      </a:lvl2pPr>
      <a:lvl3pPr indent="457200" algn="ctr" defTabSz="825500">
        <a:defRPr sz="11200">
          <a:solidFill>
            <a:srgbClr val="FFFFFF"/>
          </a:solidFill>
          <a:latin typeface="+mn-lt"/>
          <a:ea typeface="+mn-ea"/>
          <a:cs typeface="+mn-cs"/>
          <a:sym typeface="Helvetica Light"/>
        </a:defRPr>
      </a:lvl3pPr>
      <a:lvl4pPr indent="685800" algn="ctr" defTabSz="825500">
        <a:defRPr sz="11200">
          <a:solidFill>
            <a:srgbClr val="FFFFFF"/>
          </a:solidFill>
          <a:latin typeface="+mn-lt"/>
          <a:ea typeface="+mn-ea"/>
          <a:cs typeface="+mn-cs"/>
          <a:sym typeface="Helvetica Light"/>
        </a:defRPr>
      </a:lvl4pPr>
      <a:lvl5pPr indent="914400" algn="ctr" defTabSz="825500">
        <a:defRPr sz="11200">
          <a:solidFill>
            <a:srgbClr val="FFFFFF"/>
          </a:solidFill>
          <a:latin typeface="+mn-lt"/>
          <a:ea typeface="+mn-ea"/>
          <a:cs typeface="+mn-cs"/>
          <a:sym typeface="Helvetica Light"/>
        </a:defRPr>
      </a:lvl5pPr>
      <a:lvl6pPr indent="1143000" algn="ctr" defTabSz="825500">
        <a:defRPr sz="11200">
          <a:solidFill>
            <a:srgbClr val="FFFFFF"/>
          </a:solidFill>
          <a:latin typeface="+mn-lt"/>
          <a:ea typeface="+mn-ea"/>
          <a:cs typeface="+mn-cs"/>
          <a:sym typeface="Helvetica Light"/>
        </a:defRPr>
      </a:lvl6pPr>
      <a:lvl7pPr indent="1371600" algn="ctr" defTabSz="825500">
        <a:defRPr sz="11200">
          <a:solidFill>
            <a:srgbClr val="FFFFFF"/>
          </a:solidFill>
          <a:latin typeface="+mn-lt"/>
          <a:ea typeface="+mn-ea"/>
          <a:cs typeface="+mn-cs"/>
          <a:sym typeface="Helvetica Light"/>
        </a:defRPr>
      </a:lvl7pPr>
      <a:lvl8pPr indent="1600200" algn="ctr" defTabSz="825500">
        <a:defRPr sz="11200">
          <a:solidFill>
            <a:srgbClr val="FFFFFF"/>
          </a:solidFill>
          <a:latin typeface="+mn-lt"/>
          <a:ea typeface="+mn-ea"/>
          <a:cs typeface="+mn-cs"/>
          <a:sym typeface="Helvetica Light"/>
        </a:defRPr>
      </a:lvl8pPr>
      <a:lvl9pPr indent="1828800" algn="ctr" defTabSz="825500">
        <a:defRPr sz="11200">
          <a:solidFill>
            <a:srgbClr val="FFFFFF"/>
          </a:solidFill>
          <a:latin typeface="+mn-lt"/>
          <a:ea typeface="+mn-ea"/>
          <a:cs typeface="+mn-cs"/>
          <a:sym typeface="Helvetica Light"/>
        </a:defRPr>
      </a:lvl9pPr>
    </p:titleStyle>
    <p:bodyStyle>
      <a:lvl1pPr marL="635000" indent="-635000" defTabSz="825500">
        <a:spcBef>
          <a:spcPts val="5900"/>
        </a:spcBef>
        <a:buSzPct val="75000"/>
        <a:buChar char="•"/>
        <a:defRPr sz="5200">
          <a:solidFill>
            <a:srgbClr val="FFFFFF"/>
          </a:solidFill>
          <a:latin typeface="+mn-lt"/>
          <a:ea typeface="+mn-ea"/>
          <a:cs typeface="+mn-cs"/>
          <a:sym typeface="Helvetica Light"/>
        </a:defRPr>
      </a:lvl1pPr>
      <a:lvl2pPr marL="1270000" indent="-635000" defTabSz="825500">
        <a:spcBef>
          <a:spcPts val="5900"/>
        </a:spcBef>
        <a:buSzPct val="75000"/>
        <a:buChar char="•"/>
        <a:defRPr sz="5200">
          <a:solidFill>
            <a:srgbClr val="FFFFFF"/>
          </a:solidFill>
          <a:latin typeface="+mn-lt"/>
          <a:ea typeface="+mn-ea"/>
          <a:cs typeface="+mn-cs"/>
          <a:sym typeface="Helvetica Light"/>
        </a:defRPr>
      </a:lvl2pPr>
      <a:lvl3pPr marL="1905000" indent="-635000" defTabSz="825500">
        <a:spcBef>
          <a:spcPts val="5900"/>
        </a:spcBef>
        <a:buSzPct val="75000"/>
        <a:buChar char="•"/>
        <a:defRPr sz="5200">
          <a:solidFill>
            <a:srgbClr val="FFFFFF"/>
          </a:solidFill>
          <a:latin typeface="+mn-lt"/>
          <a:ea typeface="+mn-ea"/>
          <a:cs typeface="+mn-cs"/>
          <a:sym typeface="Helvetica Light"/>
        </a:defRPr>
      </a:lvl3pPr>
      <a:lvl4pPr marL="2540000" indent="-635000" defTabSz="825500">
        <a:spcBef>
          <a:spcPts val="5900"/>
        </a:spcBef>
        <a:buSzPct val="75000"/>
        <a:buChar char="•"/>
        <a:defRPr sz="5200">
          <a:solidFill>
            <a:srgbClr val="FFFFFF"/>
          </a:solidFill>
          <a:latin typeface="+mn-lt"/>
          <a:ea typeface="+mn-ea"/>
          <a:cs typeface="+mn-cs"/>
          <a:sym typeface="Helvetica Light"/>
        </a:defRPr>
      </a:lvl4pPr>
      <a:lvl5pPr marL="3175000" indent="-635000" defTabSz="825500">
        <a:spcBef>
          <a:spcPts val="5900"/>
        </a:spcBef>
        <a:buSzPct val="75000"/>
        <a:buChar char="•"/>
        <a:defRPr sz="5200">
          <a:solidFill>
            <a:srgbClr val="FFFFFF"/>
          </a:solidFill>
          <a:latin typeface="+mn-lt"/>
          <a:ea typeface="+mn-ea"/>
          <a:cs typeface="+mn-cs"/>
          <a:sym typeface="Helvetica Light"/>
        </a:defRPr>
      </a:lvl5pPr>
      <a:lvl6pPr marL="3810000" indent="-635000" defTabSz="825500">
        <a:spcBef>
          <a:spcPts val="5900"/>
        </a:spcBef>
        <a:buSzPct val="75000"/>
        <a:buChar char="•"/>
        <a:defRPr sz="5200">
          <a:solidFill>
            <a:srgbClr val="FFFFFF"/>
          </a:solidFill>
          <a:latin typeface="+mn-lt"/>
          <a:ea typeface="+mn-ea"/>
          <a:cs typeface="+mn-cs"/>
          <a:sym typeface="Helvetica Light"/>
        </a:defRPr>
      </a:lvl6pPr>
      <a:lvl7pPr marL="4445000" indent="-635000" defTabSz="825500">
        <a:spcBef>
          <a:spcPts val="5900"/>
        </a:spcBef>
        <a:buSzPct val="75000"/>
        <a:buChar char="•"/>
        <a:defRPr sz="5200">
          <a:solidFill>
            <a:srgbClr val="FFFFFF"/>
          </a:solidFill>
          <a:latin typeface="+mn-lt"/>
          <a:ea typeface="+mn-ea"/>
          <a:cs typeface="+mn-cs"/>
          <a:sym typeface="Helvetica Light"/>
        </a:defRPr>
      </a:lvl7pPr>
      <a:lvl8pPr marL="5080000" indent="-635000" defTabSz="825500">
        <a:spcBef>
          <a:spcPts val="5900"/>
        </a:spcBef>
        <a:buSzPct val="75000"/>
        <a:buChar char="•"/>
        <a:defRPr sz="5200">
          <a:solidFill>
            <a:srgbClr val="FFFFFF"/>
          </a:solidFill>
          <a:latin typeface="+mn-lt"/>
          <a:ea typeface="+mn-ea"/>
          <a:cs typeface="+mn-cs"/>
          <a:sym typeface="Helvetica Light"/>
        </a:defRPr>
      </a:lvl8pPr>
      <a:lvl9pPr marL="5715000" indent="-635000" defTabSz="825500">
        <a:spcBef>
          <a:spcPts val="5900"/>
        </a:spcBef>
        <a:buSzPct val="75000"/>
        <a:buChar char="•"/>
        <a:defRPr sz="5200">
          <a:solidFill>
            <a:srgbClr val="FFFFFF"/>
          </a:solidFill>
          <a:latin typeface="+mn-lt"/>
          <a:ea typeface="+mn-ea"/>
          <a:cs typeface="+mn-cs"/>
          <a:sym typeface="Helvetica Light"/>
        </a:defRPr>
      </a:lvl9pPr>
    </p:bodyStyle>
    <p:otherStyle>
      <a:lvl1pPr algn="ctr" defTabSz="825500">
        <a:defRPr sz="2400">
          <a:solidFill>
            <a:schemeClr val="tx1"/>
          </a:solidFill>
          <a:latin typeface="+mn-lt"/>
          <a:ea typeface="+mn-ea"/>
          <a:cs typeface="+mn-cs"/>
          <a:sym typeface="Helvetica Light"/>
        </a:defRPr>
      </a:lvl1pPr>
      <a:lvl2pPr indent="228600" algn="ctr" defTabSz="825500">
        <a:defRPr sz="2400">
          <a:solidFill>
            <a:schemeClr val="tx1"/>
          </a:solidFill>
          <a:latin typeface="+mn-lt"/>
          <a:ea typeface="+mn-ea"/>
          <a:cs typeface="+mn-cs"/>
          <a:sym typeface="Helvetica Light"/>
        </a:defRPr>
      </a:lvl2pPr>
      <a:lvl3pPr indent="457200" algn="ctr" defTabSz="825500">
        <a:defRPr sz="2400">
          <a:solidFill>
            <a:schemeClr val="tx1"/>
          </a:solidFill>
          <a:latin typeface="+mn-lt"/>
          <a:ea typeface="+mn-ea"/>
          <a:cs typeface="+mn-cs"/>
          <a:sym typeface="Helvetica Light"/>
        </a:defRPr>
      </a:lvl3pPr>
      <a:lvl4pPr indent="685800" algn="ctr" defTabSz="825500">
        <a:defRPr sz="2400">
          <a:solidFill>
            <a:schemeClr val="tx1"/>
          </a:solidFill>
          <a:latin typeface="+mn-lt"/>
          <a:ea typeface="+mn-ea"/>
          <a:cs typeface="+mn-cs"/>
          <a:sym typeface="Helvetica Light"/>
        </a:defRPr>
      </a:lvl4pPr>
      <a:lvl5pPr indent="914400" algn="ctr" defTabSz="825500">
        <a:defRPr sz="2400">
          <a:solidFill>
            <a:schemeClr val="tx1"/>
          </a:solidFill>
          <a:latin typeface="+mn-lt"/>
          <a:ea typeface="+mn-ea"/>
          <a:cs typeface="+mn-cs"/>
          <a:sym typeface="Helvetica Light"/>
        </a:defRPr>
      </a:lvl5pPr>
      <a:lvl6pPr indent="1143000" algn="ctr" defTabSz="825500">
        <a:defRPr sz="2400">
          <a:solidFill>
            <a:schemeClr val="tx1"/>
          </a:solidFill>
          <a:latin typeface="+mn-lt"/>
          <a:ea typeface="+mn-ea"/>
          <a:cs typeface="+mn-cs"/>
          <a:sym typeface="Helvetica Light"/>
        </a:defRPr>
      </a:lvl6pPr>
      <a:lvl7pPr indent="1371600" algn="ctr" defTabSz="825500">
        <a:defRPr sz="2400">
          <a:solidFill>
            <a:schemeClr val="tx1"/>
          </a:solidFill>
          <a:latin typeface="+mn-lt"/>
          <a:ea typeface="+mn-ea"/>
          <a:cs typeface="+mn-cs"/>
          <a:sym typeface="Helvetica Light"/>
        </a:defRPr>
      </a:lvl7pPr>
      <a:lvl8pPr indent="1600200" algn="ctr" defTabSz="825500">
        <a:defRPr sz="2400">
          <a:solidFill>
            <a:schemeClr val="tx1"/>
          </a:solidFill>
          <a:latin typeface="+mn-lt"/>
          <a:ea typeface="+mn-ea"/>
          <a:cs typeface="+mn-cs"/>
          <a:sym typeface="Helvetica Light"/>
        </a:defRPr>
      </a:lvl8pPr>
      <a:lvl9pPr indent="1828800" algn="ctr" defTabSz="825500">
        <a:defRPr sz="2400">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ST Title.jpg"/>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8" name="ST Blank2.jpg"/>
          <p:cNvPicPr/>
          <p:nvPr/>
        </p:nvPicPr>
        <p:blipFill>
          <a:blip r:embed="rId2">
            <a:alphaModFix amt="55498"/>
            <a:extLst/>
          </a:blip>
          <a:stretch>
            <a:fillRect/>
          </a:stretch>
        </p:blipFill>
        <p:spPr>
          <a:xfrm>
            <a:off x="0" y="0"/>
            <a:ext cx="24384000" cy="13716000"/>
          </a:xfrm>
          <a:prstGeom prst="rect">
            <a:avLst/>
          </a:prstGeom>
          <a:ln w="12700">
            <a:miter lim="400000"/>
          </a:ln>
        </p:spPr>
      </p:pic>
      <p:sp>
        <p:nvSpPr>
          <p:cNvPr id="69" name="Shape 69"/>
          <p:cNvSpPr>
            <a:spLocks noGrp="1"/>
          </p:cNvSpPr>
          <p:nvPr>
            <p:ph type="title"/>
          </p:nvPr>
        </p:nvSpPr>
        <p:spPr>
          <a:xfrm>
            <a:off x="965711" y="659302"/>
            <a:ext cx="22452577" cy="2641345"/>
          </a:xfrm>
          <a:prstGeom prst="rect">
            <a:avLst/>
          </a:prstGeom>
        </p:spPr>
        <p:txBody>
          <a:bodyPr/>
          <a:lstStyle/>
          <a:p>
            <a:pPr lvl="0" defTabSz="610870">
              <a:defRPr sz="1800">
                <a:solidFill>
                  <a:srgbClr val="000000"/>
                </a:solidFill>
              </a:defRPr>
            </a:pPr>
            <a:r>
              <a:rPr sz="8288" b="1">
                <a:latin typeface="Helvetica"/>
                <a:ea typeface="Helvetica"/>
                <a:cs typeface="Helvetica"/>
                <a:sym typeface="Helvetica"/>
              </a:rPr>
              <a:t>We need atonement to </a:t>
            </a:r>
            <a:r>
              <a:rPr sz="8288" b="1" u="sng">
                <a:latin typeface="Helvetica"/>
                <a:ea typeface="Helvetica"/>
                <a:cs typeface="Helvetica"/>
                <a:sym typeface="Helvetica"/>
              </a:rPr>
              <a:t>purify</a:t>
            </a:r>
            <a:r>
              <a:rPr sz="8288" b="1">
                <a:latin typeface="Helvetica"/>
                <a:ea typeface="Helvetica"/>
                <a:cs typeface="Helvetica"/>
                <a:sym typeface="Helvetica"/>
              </a:rPr>
              <a:t> our hearts (Leviticus 5:1-13; Hebrews 13:11-12).</a:t>
            </a:r>
          </a:p>
        </p:txBody>
      </p:sp>
      <p:sp>
        <p:nvSpPr>
          <p:cNvPr id="70" name="Shape 70"/>
          <p:cNvSpPr>
            <a:spLocks noGrp="1"/>
          </p:cNvSpPr>
          <p:nvPr>
            <p:ph type="body" idx="1"/>
          </p:nvPr>
        </p:nvSpPr>
        <p:spPr>
          <a:xfrm>
            <a:off x="1306226" y="3935724"/>
            <a:ext cx="21771548" cy="8933451"/>
          </a:xfrm>
          <a:prstGeom prst="rect">
            <a:avLst/>
          </a:prstGeom>
        </p:spPr>
        <p:txBody>
          <a:bodyPr/>
          <a:lstStyle/>
          <a:p>
            <a:pPr marL="0" lvl="0" indent="0" algn="ctr">
              <a:spcBef>
                <a:spcPts val="4000"/>
              </a:spcBef>
              <a:buSzTx/>
              <a:buNone/>
              <a:defRPr sz="1800">
                <a:solidFill>
                  <a:srgbClr val="000000"/>
                </a:solidFill>
              </a:defRPr>
            </a:pPr>
            <a:r>
              <a:rPr sz="5200" b="1" i="1">
                <a:latin typeface="Helvetica"/>
                <a:ea typeface="Helvetica"/>
                <a:cs typeface="Helvetica"/>
                <a:sym typeface="Helvetica"/>
              </a:rPr>
              <a:t>For the bodies of those beasts, whose blood is brought into the sanctuary by the high priest for sin, are burned without the camp. Wherefore Jesus also, that He might sanctify the people with His own blood, suffered without the gate.</a:t>
            </a:r>
          </a:p>
          <a:p>
            <a:pPr marL="0" lvl="0" indent="0" algn="ctr">
              <a:spcBef>
                <a:spcPts val="2000"/>
              </a:spcBef>
              <a:buSzTx/>
              <a:buNone/>
              <a:defRPr sz="1800">
                <a:solidFill>
                  <a:srgbClr val="000000"/>
                </a:solidFill>
              </a:defRPr>
            </a:pPr>
            <a:r>
              <a:rPr sz="5200" b="1">
                <a:latin typeface="Helvetica"/>
                <a:ea typeface="Helvetica"/>
                <a:cs typeface="Helvetica"/>
                <a:sym typeface="Helvetica"/>
              </a:rPr>
              <a:t>(Hebrews 13:11-12)</a:t>
            </a:r>
          </a:p>
          <a:p>
            <a:pPr lvl="0">
              <a:spcBef>
                <a:spcPts val="4000"/>
              </a:spcBef>
              <a:buSzPct val="125000"/>
              <a:defRPr sz="1800">
                <a:solidFill>
                  <a:srgbClr val="000000"/>
                </a:solidFill>
              </a:defRPr>
            </a:pPr>
            <a:r>
              <a:rPr sz="5200" b="1" i="1">
                <a:latin typeface="Helvetica"/>
                <a:ea typeface="Helvetica"/>
                <a:cs typeface="Helvetica"/>
                <a:sym typeface="Helvetica"/>
              </a:rPr>
              <a:t>Application</a:t>
            </a:r>
            <a:r>
              <a:rPr sz="5200" b="1">
                <a:latin typeface="Helvetica"/>
                <a:ea typeface="Helvetica"/>
                <a:cs typeface="Helvetica"/>
                <a:sym typeface="Helvetica"/>
              </a:rPr>
              <a:t>:  When you and I accept the great transfer, our filth is replaced with faith. Our guilt is exchanged for grace. Jesus takes our contamination, and in return, we take His cleanliness. In the Father’s eyes, you and I are as pure and holy as Jesus Himself. </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70">
                                            <p:bg/>
                                          </p:spTgt>
                                        </p:tgtEl>
                                        <p:attrNameLst>
                                          <p:attrName>style.visibility</p:attrName>
                                        </p:attrNameLst>
                                      </p:cBhvr>
                                      <p:to>
                                        <p:strVal val="visible"/>
                                      </p:to>
                                    </p:set>
                                    <p:animEffect transition="in" filter="dissolve">
                                      <p:cBhvr>
                                        <p:cTn id="7" dur="1000"/>
                                        <p:tgtEl>
                                          <p:spTgt spid="70">
                                            <p:bg/>
                                          </p:spTgt>
                                        </p:tgtEl>
                                      </p:cBhvr>
                                    </p:animEffect>
                                  </p:childTnLst>
                                </p:cTn>
                              </p:par>
                              <p:par>
                                <p:cTn id="8" presetID="9" presetClass="entr" presetSubtype="0" fill="hold" grpId="1">
                                  <p:stCondLst>
                                    <p:cond delay="0"/>
                                  </p:stCondLst>
                                  <p:iterate>
                                    <p:tmAbs val="0"/>
                                  </p:iterate>
                                  <p:childTnLst>
                                    <p:set>
                                      <p:cBhvr>
                                        <p:cTn id="9" fill="hold"/>
                                        <p:tgtEl>
                                          <p:spTgt spid="70">
                                            <p:txEl>
                                              <p:pRg st="0" end="0"/>
                                            </p:txEl>
                                          </p:spTgt>
                                        </p:tgtEl>
                                        <p:attrNameLst>
                                          <p:attrName>style.visibility</p:attrName>
                                        </p:attrNameLst>
                                      </p:cBhvr>
                                      <p:to>
                                        <p:strVal val="visible"/>
                                      </p:to>
                                    </p:set>
                                    <p:animEffect transition="in" filter="dissolve">
                                      <p:cBhvr>
                                        <p:cTn id="10" dur="1000"/>
                                        <p:tgtEl>
                                          <p:spTgt spid="70">
                                            <p:txEl>
                                              <p:pRg st="0" end="0"/>
                                            </p:txEl>
                                          </p:spTgt>
                                        </p:tgtEl>
                                      </p:cBhvr>
                                    </p:animEffect>
                                  </p:childTnLst>
                                </p:cTn>
                              </p:par>
                            </p:childTnLst>
                          </p:cTn>
                        </p:par>
                        <p:par>
                          <p:cTn id="11" fill="hold">
                            <p:stCondLst>
                              <p:cond delay="1000"/>
                            </p:stCondLst>
                            <p:childTnLst>
                              <p:par>
                                <p:cTn id="12" presetID="9" presetClass="entr" presetSubtype="0" fill="hold" grpId="1" nodeType="afterEffect">
                                  <p:stCondLst>
                                    <p:cond delay="0"/>
                                  </p:stCondLst>
                                  <p:iterate>
                                    <p:tmAbs val="0"/>
                                  </p:iterate>
                                  <p:childTnLst>
                                    <p:set>
                                      <p:cBhvr>
                                        <p:cTn id="13" fill="hold"/>
                                        <p:tgtEl>
                                          <p:spTgt spid="70">
                                            <p:txEl>
                                              <p:pRg st="1" end="1"/>
                                            </p:txEl>
                                          </p:spTgt>
                                        </p:tgtEl>
                                        <p:attrNameLst>
                                          <p:attrName>style.visibility</p:attrName>
                                        </p:attrNameLst>
                                      </p:cBhvr>
                                      <p:to>
                                        <p:strVal val="visible"/>
                                      </p:to>
                                    </p:set>
                                    <p:animEffect transition="in" filter="dissolve">
                                      <p:cBhvr>
                                        <p:cTn id="14" dur="1000"/>
                                        <p:tgtEl>
                                          <p:spTgt spid="70">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1" nodeType="clickEffect">
                                  <p:stCondLst>
                                    <p:cond delay="0"/>
                                  </p:stCondLst>
                                  <p:iterate>
                                    <p:tmAbs val="0"/>
                                  </p:iterate>
                                  <p:childTnLst>
                                    <p:set>
                                      <p:cBhvr>
                                        <p:cTn id="18" fill="hold"/>
                                        <p:tgtEl>
                                          <p:spTgt spid="70">
                                            <p:txEl>
                                              <p:pRg st="2" end="2"/>
                                            </p:txEl>
                                          </p:spTgt>
                                        </p:tgtEl>
                                        <p:attrNameLst>
                                          <p:attrName>style.visibility</p:attrName>
                                        </p:attrNameLst>
                                      </p:cBhvr>
                                      <p:to>
                                        <p:strVal val="visible"/>
                                      </p:to>
                                    </p:set>
                                    <p:animEffect transition="in" filter="dissolve">
                                      <p:cBhvr>
                                        <p:cTn id="19" dur="1000"/>
                                        <p:tgtEl>
                                          <p:spTgt spid="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1" build="p" bldLvl="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2" name="ST Blank2.jpg"/>
          <p:cNvPicPr/>
          <p:nvPr/>
        </p:nvPicPr>
        <p:blipFill>
          <a:blip r:embed="rId2">
            <a:alphaModFix amt="55498"/>
            <a:extLst/>
          </a:blip>
          <a:stretch>
            <a:fillRect/>
          </a:stretch>
        </p:blipFill>
        <p:spPr>
          <a:xfrm>
            <a:off x="0" y="0"/>
            <a:ext cx="24384000" cy="13716000"/>
          </a:xfrm>
          <a:prstGeom prst="rect">
            <a:avLst/>
          </a:prstGeom>
          <a:ln w="12700">
            <a:miter lim="400000"/>
          </a:ln>
        </p:spPr>
      </p:pic>
      <p:sp>
        <p:nvSpPr>
          <p:cNvPr id="73" name="Shape 73"/>
          <p:cNvSpPr>
            <a:spLocks noGrp="1"/>
          </p:cNvSpPr>
          <p:nvPr>
            <p:ph type="title"/>
          </p:nvPr>
        </p:nvSpPr>
        <p:spPr>
          <a:xfrm>
            <a:off x="965711" y="659302"/>
            <a:ext cx="22452577" cy="2641345"/>
          </a:xfrm>
          <a:prstGeom prst="rect">
            <a:avLst/>
          </a:prstGeom>
        </p:spPr>
        <p:txBody>
          <a:bodyPr/>
          <a:lstStyle/>
          <a:p>
            <a:pPr lvl="0" defTabSz="610870">
              <a:defRPr sz="1800">
                <a:solidFill>
                  <a:srgbClr val="000000"/>
                </a:solidFill>
              </a:defRPr>
            </a:pPr>
            <a:r>
              <a:rPr sz="8288" b="1" spc="-331">
                <a:latin typeface="Helvetica"/>
                <a:ea typeface="Helvetica"/>
                <a:cs typeface="Helvetica"/>
                <a:sym typeface="Helvetica"/>
              </a:rPr>
              <a:t>We need atonement to </a:t>
            </a:r>
            <a:r>
              <a:rPr sz="8288" b="1" u="sng" spc="-331">
                <a:latin typeface="Helvetica"/>
                <a:ea typeface="Helvetica"/>
                <a:cs typeface="Helvetica"/>
                <a:sym typeface="Helvetica"/>
              </a:rPr>
              <a:t>cleanse</a:t>
            </a:r>
            <a:r>
              <a:rPr sz="8288" b="1" spc="-331">
                <a:latin typeface="Helvetica"/>
                <a:ea typeface="Helvetica"/>
                <a:cs typeface="Helvetica"/>
                <a:sym typeface="Helvetica"/>
              </a:rPr>
              <a:t> our consciences (Leviticus 5:14-19; Hebrews 9:13-14).</a:t>
            </a:r>
          </a:p>
        </p:txBody>
      </p:sp>
      <p:sp>
        <p:nvSpPr>
          <p:cNvPr id="74" name="Shape 74"/>
          <p:cNvSpPr>
            <a:spLocks noGrp="1"/>
          </p:cNvSpPr>
          <p:nvPr>
            <p:ph type="body" idx="1"/>
          </p:nvPr>
        </p:nvSpPr>
        <p:spPr>
          <a:xfrm>
            <a:off x="1306226" y="3935724"/>
            <a:ext cx="21771548" cy="8933451"/>
          </a:xfrm>
          <a:prstGeom prst="rect">
            <a:avLst/>
          </a:prstGeom>
        </p:spPr>
        <p:txBody>
          <a:bodyPr/>
          <a:lstStyle/>
          <a:p>
            <a:pPr lvl="0">
              <a:spcBef>
                <a:spcPts val="7000"/>
              </a:spcBef>
              <a:buSzPct val="125000"/>
              <a:defRPr sz="1800">
                <a:solidFill>
                  <a:srgbClr val="000000"/>
                </a:solidFill>
              </a:defRPr>
            </a:pPr>
            <a:r>
              <a:rPr sz="5200" b="1">
                <a:latin typeface="Helvetica"/>
                <a:ea typeface="Helvetica"/>
                <a:cs typeface="Helvetica"/>
                <a:sym typeface="Helvetica"/>
              </a:rPr>
              <a:t>The </a:t>
            </a:r>
            <a:r>
              <a:rPr sz="5200" b="1" u="sng">
                <a:latin typeface="Helvetica"/>
                <a:ea typeface="Helvetica"/>
                <a:cs typeface="Helvetica"/>
                <a:sym typeface="Helvetica"/>
              </a:rPr>
              <a:t>guilt</a:t>
            </a:r>
            <a:r>
              <a:rPr sz="5200" b="1">
                <a:latin typeface="Helvetica"/>
                <a:ea typeface="Helvetica"/>
                <a:cs typeface="Helvetica"/>
                <a:sym typeface="Helvetica"/>
              </a:rPr>
              <a:t> offering alleviated the consciences of those whose sin damaged others.</a:t>
            </a:r>
          </a:p>
          <a:p>
            <a:pPr lvl="0">
              <a:spcBef>
                <a:spcPts val="7000"/>
              </a:spcBef>
              <a:buSzPct val="125000"/>
              <a:defRPr sz="1800">
                <a:solidFill>
                  <a:srgbClr val="000000"/>
                </a:solidFill>
              </a:defRPr>
            </a:pPr>
            <a:r>
              <a:rPr sz="5200" b="1">
                <a:latin typeface="Helvetica"/>
                <a:ea typeface="Helvetica"/>
                <a:cs typeface="Helvetica"/>
                <a:sym typeface="Helvetica"/>
              </a:rPr>
              <a:t>This offering was intended to restore the </a:t>
            </a:r>
            <a:r>
              <a:rPr sz="5200" b="1" u="sng">
                <a:latin typeface="Helvetica"/>
                <a:ea typeface="Helvetica"/>
                <a:cs typeface="Helvetica"/>
                <a:sym typeface="Helvetica"/>
              </a:rPr>
              <a:t>relationship</a:t>
            </a:r>
            <a:r>
              <a:rPr sz="5200" b="1">
                <a:latin typeface="Helvetica"/>
                <a:ea typeface="Helvetica"/>
                <a:cs typeface="Helvetica"/>
                <a:sym typeface="Helvetica"/>
              </a:rPr>
              <a:t> of the offender with the victim. In doing so, the conscience was cleansed and the community was restored.</a:t>
            </a:r>
          </a:p>
          <a:p>
            <a:pPr lvl="0">
              <a:spcBef>
                <a:spcPts val="7000"/>
              </a:spcBef>
              <a:buSzPct val="125000"/>
              <a:defRPr sz="1800">
                <a:solidFill>
                  <a:srgbClr val="000000"/>
                </a:solidFill>
              </a:defRPr>
            </a:pPr>
            <a:r>
              <a:rPr sz="5200" b="1">
                <a:latin typeface="Helvetica"/>
                <a:ea typeface="Helvetica"/>
                <a:cs typeface="Helvetica"/>
                <a:sym typeface="Helvetica"/>
              </a:rPr>
              <a:t>The New Testament shows how Christ’s atoning work cleanses our consciences so we are freed to </a:t>
            </a:r>
            <a:r>
              <a:rPr sz="5200" b="1" u="sng">
                <a:latin typeface="Helvetica"/>
                <a:ea typeface="Helvetica"/>
                <a:cs typeface="Helvetica"/>
                <a:sym typeface="Helvetica"/>
              </a:rPr>
              <a:t>serve</a:t>
            </a:r>
            <a:r>
              <a:rPr sz="5200" b="1">
                <a:latin typeface="Helvetica"/>
                <a:ea typeface="Helvetica"/>
                <a:cs typeface="Helvetica"/>
                <a:sym typeface="Helvetica"/>
              </a:rPr>
              <a:t> God on His mission (Hebrews 9:13-14).</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74">
                                            <p:bg/>
                                          </p:spTgt>
                                        </p:tgtEl>
                                        <p:attrNameLst>
                                          <p:attrName>style.visibility</p:attrName>
                                        </p:attrNameLst>
                                      </p:cBhvr>
                                      <p:to>
                                        <p:strVal val="visible"/>
                                      </p:to>
                                    </p:set>
                                    <p:animEffect transition="in" filter="dissolve">
                                      <p:cBhvr>
                                        <p:cTn id="7" dur="1000"/>
                                        <p:tgtEl>
                                          <p:spTgt spid="74">
                                            <p:bg/>
                                          </p:spTgt>
                                        </p:tgtEl>
                                      </p:cBhvr>
                                    </p:animEffect>
                                  </p:childTnLst>
                                </p:cTn>
                              </p:par>
                              <p:par>
                                <p:cTn id="8" presetID="9" presetClass="entr" presetSubtype="0" fill="hold" grpId="1">
                                  <p:stCondLst>
                                    <p:cond delay="0"/>
                                  </p:stCondLst>
                                  <p:iterate>
                                    <p:tmAbs val="0"/>
                                  </p:iterate>
                                  <p:childTnLst>
                                    <p:set>
                                      <p:cBhvr>
                                        <p:cTn id="9" fill="hold"/>
                                        <p:tgtEl>
                                          <p:spTgt spid="74">
                                            <p:txEl>
                                              <p:pRg st="0" end="0"/>
                                            </p:txEl>
                                          </p:spTgt>
                                        </p:tgtEl>
                                        <p:attrNameLst>
                                          <p:attrName>style.visibility</p:attrName>
                                        </p:attrNameLst>
                                      </p:cBhvr>
                                      <p:to>
                                        <p:strVal val="visible"/>
                                      </p:to>
                                    </p:set>
                                    <p:animEffect transition="in" filter="dissolve">
                                      <p:cBhvr>
                                        <p:cTn id="10" dur="1000"/>
                                        <p:tgtEl>
                                          <p:spTgt spid="7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1" nodeType="clickEffect">
                                  <p:stCondLst>
                                    <p:cond delay="0"/>
                                  </p:stCondLst>
                                  <p:iterate>
                                    <p:tmAbs val="0"/>
                                  </p:iterate>
                                  <p:childTnLst>
                                    <p:set>
                                      <p:cBhvr>
                                        <p:cTn id="14" fill="hold"/>
                                        <p:tgtEl>
                                          <p:spTgt spid="74">
                                            <p:txEl>
                                              <p:pRg st="1" end="1"/>
                                            </p:txEl>
                                          </p:spTgt>
                                        </p:tgtEl>
                                        <p:attrNameLst>
                                          <p:attrName>style.visibility</p:attrName>
                                        </p:attrNameLst>
                                      </p:cBhvr>
                                      <p:to>
                                        <p:strVal val="visible"/>
                                      </p:to>
                                    </p:set>
                                    <p:animEffect transition="in" filter="dissolve">
                                      <p:cBhvr>
                                        <p:cTn id="15" dur="1000"/>
                                        <p:tgtEl>
                                          <p:spTgt spid="7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1" nodeType="clickEffect">
                                  <p:stCondLst>
                                    <p:cond delay="0"/>
                                  </p:stCondLst>
                                  <p:iterate>
                                    <p:tmAbs val="0"/>
                                  </p:iterate>
                                  <p:childTnLst>
                                    <p:set>
                                      <p:cBhvr>
                                        <p:cTn id="19" fill="hold"/>
                                        <p:tgtEl>
                                          <p:spTgt spid="74">
                                            <p:txEl>
                                              <p:pRg st="2" end="2"/>
                                            </p:txEl>
                                          </p:spTgt>
                                        </p:tgtEl>
                                        <p:attrNameLst>
                                          <p:attrName>style.visibility</p:attrName>
                                        </p:attrNameLst>
                                      </p:cBhvr>
                                      <p:to>
                                        <p:strVal val="visible"/>
                                      </p:to>
                                    </p:set>
                                    <p:animEffect transition="in" filter="dissolve">
                                      <p:cBhvr>
                                        <p:cTn id="20" dur="1000"/>
                                        <p:tgtEl>
                                          <p:spTgt spid="7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1" build="p" bldLvl="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6" name="ST Blank2.jpg"/>
          <p:cNvPicPr/>
          <p:nvPr/>
        </p:nvPicPr>
        <p:blipFill>
          <a:blip r:embed="rId2">
            <a:alphaModFix amt="55498"/>
            <a:extLst/>
          </a:blip>
          <a:stretch>
            <a:fillRect/>
          </a:stretch>
        </p:blipFill>
        <p:spPr>
          <a:xfrm>
            <a:off x="0" y="0"/>
            <a:ext cx="24384000" cy="13716000"/>
          </a:xfrm>
          <a:prstGeom prst="rect">
            <a:avLst/>
          </a:prstGeom>
          <a:ln w="12700">
            <a:miter lim="400000"/>
          </a:ln>
        </p:spPr>
      </p:pic>
      <p:sp>
        <p:nvSpPr>
          <p:cNvPr id="77" name="Shape 77"/>
          <p:cNvSpPr>
            <a:spLocks noGrp="1"/>
          </p:cNvSpPr>
          <p:nvPr>
            <p:ph type="title"/>
          </p:nvPr>
        </p:nvSpPr>
        <p:spPr>
          <a:xfrm>
            <a:off x="965711" y="659302"/>
            <a:ext cx="22452577" cy="2641345"/>
          </a:xfrm>
          <a:prstGeom prst="rect">
            <a:avLst/>
          </a:prstGeom>
        </p:spPr>
        <p:txBody>
          <a:bodyPr/>
          <a:lstStyle/>
          <a:p>
            <a:pPr lvl="0" defTabSz="610870">
              <a:defRPr sz="1800">
                <a:solidFill>
                  <a:srgbClr val="000000"/>
                </a:solidFill>
              </a:defRPr>
            </a:pPr>
            <a:r>
              <a:rPr sz="8288" b="1">
                <a:latin typeface="Helvetica"/>
                <a:ea typeface="Helvetica"/>
                <a:cs typeface="Helvetica"/>
                <a:sym typeface="Helvetica"/>
              </a:rPr>
              <a:t>We need atonement to </a:t>
            </a:r>
            <a:r>
              <a:rPr sz="8288" b="1" u="sng">
                <a:latin typeface="Helvetica"/>
                <a:ea typeface="Helvetica"/>
                <a:cs typeface="Helvetica"/>
                <a:sym typeface="Helvetica"/>
              </a:rPr>
              <a:t>purify</a:t>
            </a:r>
            <a:r>
              <a:rPr sz="8288" b="1">
                <a:latin typeface="Helvetica"/>
                <a:ea typeface="Helvetica"/>
                <a:cs typeface="Helvetica"/>
                <a:sym typeface="Helvetica"/>
              </a:rPr>
              <a:t> our hearts (Leviticus 5:1-13; Hebrews 13:11-12).</a:t>
            </a:r>
          </a:p>
        </p:txBody>
      </p:sp>
      <p:sp>
        <p:nvSpPr>
          <p:cNvPr id="78" name="Shape 78"/>
          <p:cNvSpPr>
            <a:spLocks noGrp="1"/>
          </p:cNvSpPr>
          <p:nvPr>
            <p:ph type="body" idx="1"/>
          </p:nvPr>
        </p:nvSpPr>
        <p:spPr>
          <a:xfrm>
            <a:off x="1306226" y="3780695"/>
            <a:ext cx="21771548" cy="9389696"/>
          </a:xfrm>
          <a:prstGeom prst="rect">
            <a:avLst/>
          </a:prstGeom>
        </p:spPr>
        <p:txBody>
          <a:bodyPr/>
          <a:lstStyle/>
          <a:p>
            <a:pPr marL="0" lvl="0" indent="0" algn="ctr" defTabSz="792479">
              <a:spcBef>
                <a:spcPts val="3800"/>
              </a:spcBef>
              <a:buSzTx/>
              <a:buNone/>
              <a:defRPr sz="1800">
                <a:solidFill>
                  <a:srgbClr val="000000"/>
                </a:solidFill>
              </a:defRPr>
            </a:pPr>
            <a:r>
              <a:rPr sz="4992" b="1" i="1">
                <a:latin typeface="Helvetica"/>
                <a:ea typeface="Helvetica"/>
                <a:cs typeface="Helvetica"/>
                <a:sym typeface="Helvetica"/>
              </a:rPr>
              <a:t>For if the blood of bulls and of goats, and the ashes of an heifer sprinkling the unclean, sanctifieth to the purifying of the flesh: How much more shall the blood of Christ, who through the eternal Spirit offered Himself without spot to God, purge your conscience from dead works to serve the living God?</a:t>
            </a:r>
          </a:p>
          <a:p>
            <a:pPr marL="0" lvl="0" indent="0" algn="ctr" defTabSz="792479">
              <a:spcBef>
                <a:spcPts val="1900"/>
              </a:spcBef>
              <a:buSzTx/>
              <a:buNone/>
              <a:defRPr sz="1800">
                <a:solidFill>
                  <a:srgbClr val="000000"/>
                </a:solidFill>
              </a:defRPr>
            </a:pPr>
            <a:r>
              <a:rPr sz="4992" b="1">
                <a:latin typeface="Helvetica"/>
                <a:ea typeface="Helvetica"/>
                <a:cs typeface="Helvetica"/>
                <a:sym typeface="Helvetica"/>
              </a:rPr>
              <a:t>(Hebrews 9:13-14)</a:t>
            </a:r>
          </a:p>
          <a:p>
            <a:pPr marL="609600" lvl="0" indent="-609600" defTabSz="792479">
              <a:spcBef>
                <a:spcPts val="5000"/>
              </a:spcBef>
              <a:buSzPct val="125000"/>
              <a:defRPr sz="1800">
                <a:solidFill>
                  <a:srgbClr val="000000"/>
                </a:solidFill>
              </a:defRPr>
            </a:pPr>
            <a:r>
              <a:rPr sz="4992" b="1" i="1">
                <a:latin typeface="Helvetica"/>
                <a:ea typeface="Helvetica"/>
                <a:cs typeface="Helvetica"/>
                <a:sym typeface="Helvetica"/>
              </a:rPr>
              <a:t>Application</a:t>
            </a:r>
            <a:r>
              <a:rPr sz="4992" b="1">
                <a:latin typeface="Helvetica"/>
                <a:ea typeface="Helvetica"/>
                <a:cs typeface="Helvetica"/>
                <a:sym typeface="Helvetica"/>
              </a:rPr>
              <a:t>:  Service is the only appropriate response to reparation. When we are truly aware and appreciative of the gracious gift of God, our gratitude will drive us to share this gift of grace with others. The blessing of a clean conscience must overflow into blessing for an unclean world!</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78">
                                            <p:bg/>
                                          </p:spTgt>
                                        </p:tgtEl>
                                        <p:attrNameLst>
                                          <p:attrName>style.visibility</p:attrName>
                                        </p:attrNameLst>
                                      </p:cBhvr>
                                      <p:to>
                                        <p:strVal val="visible"/>
                                      </p:to>
                                    </p:set>
                                    <p:animEffect transition="in" filter="dissolve">
                                      <p:cBhvr>
                                        <p:cTn id="7" dur="1000"/>
                                        <p:tgtEl>
                                          <p:spTgt spid="78">
                                            <p:bg/>
                                          </p:spTgt>
                                        </p:tgtEl>
                                      </p:cBhvr>
                                    </p:animEffect>
                                  </p:childTnLst>
                                </p:cTn>
                              </p:par>
                              <p:par>
                                <p:cTn id="8" presetID="9" presetClass="entr" presetSubtype="0" fill="hold" grpId="1">
                                  <p:stCondLst>
                                    <p:cond delay="0"/>
                                  </p:stCondLst>
                                  <p:iterate>
                                    <p:tmAbs val="0"/>
                                  </p:iterate>
                                  <p:childTnLst>
                                    <p:set>
                                      <p:cBhvr>
                                        <p:cTn id="9" fill="hold"/>
                                        <p:tgtEl>
                                          <p:spTgt spid="78">
                                            <p:txEl>
                                              <p:pRg st="0" end="0"/>
                                            </p:txEl>
                                          </p:spTgt>
                                        </p:tgtEl>
                                        <p:attrNameLst>
                                          <p:attrName>style.visibility</p:attrName>
                                        </p:attrNameLst>
                                      </p:cBhvr>
                                      <p:to>
                                        <p:strVal val="visible"/>
                                      </p:to>
                                    </p:set>
                                    <p:animEffect transition="in" filter="dissolve">
                                      <p:cBhvr>
                                        <p:cTn id="10" dur="1000"/>
                                        <p:tgtEl>
                                          <p:spTgt spid="78">
                                            <p:txEl>
                                              <p:pRg st="0" end="0"/>
                                            </p:txEl>
                                          </p:spTgt>
                                        </p:tgtEl>
                                      </p:cBhvr>
                                    </p:animEffect>
                                  </p:childTnLst>
                                </p:cTn>
                              </p:par>
                            </p:childTnLst>
                          </p:cTn>
                        </p:par>
                        <p:par>
                          <p:cTn id="11" fill="hold">
                            <p:stCondLst>
                              <p:cond delay="1000"/>
                            </p:stCondLst>
                            <p:childTnLst>
                              <p:par>
                                <p:cTn id="12" presetID="9" presetClass="entr" presetSubtype="0" fill="hold" grpId="1" nodeType="afterEffect">
                                  <p:stCondLst>
                                    <p:cond delay="0"/>
                                  </p:stCondLst>
                                  <p:iterate>
                                    <p:tmAbs val="0"/>
                                  </p:iterate>
                                  <p:childTnLst>
                                    <p:set>
                                      <p:cBhvr>
                                        <p:cTn id="13" fill="hold"/>
                                        <p:tgtEl>
                                          <p:spTgt spid="78">
                                            <p:txEl>
                                              <p:pRg st="1" end="1"/>
                                            </p:txEl>
                                          </p:spTgt>
                                        </p:tgtEl>
                                        <p:attrNameLst>
                                          <p:attrName>style.visibility</p:attrName>
                                        </p:attrNameLst>
                                      </p:cBhvr>
                                      <p:to>
                                        <p:strVal val="visible"/>
                                      </p:to>
                                    </p:set>
                                    <p:animEffect transition="in" filter="dissolve">
                                      <p:cBhvr>
                                        <p:cTn id="14" dur="1000"/>
                                        <p:tgtEl>
                                          <p:spTgt spid="7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1" nodeType="clickEffect">
                                  <p:stCondLst>
                                    <p:cond delay="0"/>
                                  </p:stCondLst>
                                  <p:iterate>
                                    <p:tmAbs val="0"/>
                                  </p:iterate>
                                  <p:childTnLst>
                                    <p:set>
                                      <p:cBhvr>
                                        <p:cTn id="18" fill="hold"/>
                                        <p:tgtEl>
                                          <p:spTgt spid="78">
                                            <p:txEl>
                                              <p:pRg st="2" end="2"/>
                                            </p:txEl>
                                          </p:spTgt>
                                        </p:tgtEl>
                                        <p:attrNameLst>
                                          <p:attrName>style.visibility</p:attrName>
                                        </p:attrNameLst>
                                      </p:cBhvr>
                                      <p:to>
                                        <p:strVal val="visible"/>
                                      </p:to>
                                    </p:set>
                                    <p:animEffect transition="in" filter="dissolve">
                                      <p:cBhvr>
                                        <p:cTn id="19" dur="1000"/>
                                        <p:tgtEl>
                                          <p:spTgt spid="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1" build="p" bldLvl="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ST Blank1.jpg"/>
          <p:cNvPicPr/>
          <p:nvPr/>
        </p:nvPicPr>
        <p:blipFill>
          <a:blip r:embed="rId2">
            <a:extLst/>
          </a:blip>
          <a:stretch>
            <a:fillRect/>
          </a:stretch>
        </p:blipFill>
        <p:spPr>
          <a:xfrm>
            <a:off x="0" y="0"/>
            <a:ext cx="24384000" cy="13716000"/>
          </a:xfrm>
          <a:prstGeom prst="rect">
            <a:avLst/>
          </a:prstGeom>
          <a:ln w="12700">
            <a:miter lim="400000"/>
          </a:ln>
        </p:spPr>
      </p:pic>
      <p:sp>
        <p:nvSpPr>
          <p:cNvPr id="81" name="Shape 81"/>
          <p:cNvSpPr>
            <a:spLocks noGrp="1"/>
          </p:cNvSpPr>
          <p:nvPr>
            <p:ph type="title"/>
          </p:nvPr>
        </p:nvSpPr>
        <p:spPr>
          <a:xfrm>
            <a:off x="1689100" y="138559"/>
            <a:ext cx="21005800" cy="2286001"/>
          </a:xfrm>
          <a:prstGeom prst="rect">
            <a:avLst/>
          </a:prstGeom>
        </p:spPr>
        <p:txBody>
          <a:bodyPr/>
          <a:lstStyle>
            <a:lvl1pPr>
              <a:defRPr b="1">
                <a:solidFill>
                  <a:srgbClr val="000000"/>
                </a:solidFill>
                <a:latin typeface="Helvetica"/>
                <a:ea typeface="Helvetica"/>
                <a:cs typeface="Helvetica"/>
                <a:sym typeface="Helvetica"/>
              </a:defRPr>
            </a:lvl1pPr>
          </a:lstStyle>
          <a:p>
            <a:pPr lvl="0">
              <a:defRPr sz="1800" b="0"/>
            </a:pPr>
            <a:r>
              <a:rPr sz="11200" b="1"/>
              <a:t>CONCLUSION</a:t>
            </a:r>
          </a:p>
        </p:txBody>
      </p:sp>
      <p:graphicFrame>
        <p:nvGraphicFramePr>
          <p:cNvPr id="82" name="Table 82"/>
          <p:cNvGraphicFramePr/>
          <p:nvPr>
            <p:extLst>
              <p:ext uri="{D42A27DB-BD31-4B8C-83A1-F6EECF244321}">
                <p14:modId xmlns:p14="http://schemas.microsoft.com/office/powerpoint/2010/main" val="694536202"/>
              </p:ext>
            </p:extLst>
          </p:nvPr>
        </p:nvGraphicFramePr>
        <p:xfrm>
          <a:off x="880482" y="2864177"/>
          <a:ext cx="22623034" cy="9934335"/>
        </p:xfrm>
        <a:graphic>
          <a:graphicData uri="http://schemas.openxmlformats.org/drawingml/2006/table">
            <a:tbl>
              <a:tblPr>
                <a:tableStyleId>{4C3C2611-4C71-4FC5-86AE-919BDF0F9419}</a:tableStyleId>
              </a:tblPr>
              <a:tblGrid>
                <a:gridCol w="2796521"/>
                <a:gridCol w="3527985"/>
                <a:gridCol w="8758847"/>
                <a:gridCol w="7539681"/>
              </a:tblGrid>
              <a:tr h="1032129">
                <a:tc>
                  <a:txBody>
                    <a:bodyPr/>
                    <a:lstStyle/>
                    <a:p>
                      <a:pPr marR="457200" lvl="0">
                        <a:lnSpc>
                          <a:spcPts val="6100"/>
                        </a:lnSpc>
                        <a:defRPr sz="1800">
                          <a:solidFill>
                            <a:srgbClr val="000000"/>
                          </a:solidFill>
                        </a:defRPr>
                      </a:pPr>
                      <a:r>
                        <a:rPr sz="4300" b="1">
                          <a:solidFill>
                            <a:srgbClr val="FFFFFF"/>
                          </a:solidFill>
                          <a:latin typeface="Calibri"/>
                          <a:ea typeface="Calibri"/>
                          <a:cs typeface="Calibri"/>
                          <a:sym typeface="Calibri"/>
                        </a:rPr>
                        <a:t>Name</a:t>
                      </a:r>
                    </a:p>
                  </a:txBody>
                  <a:tcPr marL="50800" marR="50800" marT="50800" marB="508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000000"/>
                    </a:solidFill>
                  </a:tcPr>
                </a:tc>
                <a:tc>
                  <a:txBody>
                    <a:bodyPr/>
                    <a:lstStyle/>
                    <a:p>
                      <a:pPr marR="457200" lvl="0">
                        <a:lnSpc>
                          <a:spcPts val="6100"/>
                        </a:lnSpc>
                        <a:defRPr sz="1800">
                          <a:solidFill>
                            <a:srgbClr val="000000"/>
                          </a:solidFill>
                        </a:defRPr>
                      </a:pPr>
                      <a:r>
                        <a:rPr sz="4300" b="1">
                          <a:solidFill>
                            <a:srgbClr val="FFFFFF"/>
                          </a:solidFill>
                          <a:latin typeface="Calibri"/>
                          <a:ea typeface="Calibri"/>
                          <a:cs typeface="Calibri"/>
                          <a:sym typeface="Calibri"/>
                        </a:rPr>
                        <a:t>Reference</a:t>
                      </a:r>
                    </a:p>
                  </a:txBody>
                  <a:tcPr marL="50800" marR="50800" marT="50800" marB="508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000000"/>
                    </a:solidFill>
                  </a:tcPr>
                </a:tc>
                <a:tc>
                  <a:txBody>
                    <a:bodyPr/>
                    <a:lstStyle/>
                    <a:p>
                      <a:pPr marR="457200" lvl="0">
                        <a:lnSpc>
                          <a:spcPts val="6100"/>
                        </a:lnSpc>
                        <a:defRPr sz="1800">
                          <a:solidFill>
                            <a:srgbClr val="000000"/>
                          </a:solidFill>
                        </a:defRPr>
                      </a:pPr>
                      <a:r>
                        <a:rPr sz="4300" b="1">
                          <a:solidFill>
                            <a:srgbClr val="FFFFFF"/>
                          </a:solidFill>
                          <a:latin typeface="Calibri"/>
                          <a:ea typeface="Calibri"/>
                          <a:cs typeface="Calibri"/>
                          <a:sym typeface="Calibri"/>
                        </a:rPr>
                        <a:t>Elements</a:t>
                      </a:r>
                    </a:p>
                  </a:txBody>
                  <a:tcPr marL="50800" marR="50800" marT="50800" marB="508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000000"/>
                    </a:solidFill>
                  </a:tcPr>
                </a:tc>
                <a:tc>
                  <a:txBody>
                    <a:bodyPr/>
                    <a:lstStyle/>
                    <a:p>
                      <a:pPr marR="457200" lvl="0">
                        <a:lnSpc>
                          <a:spcPts val="6100"/>
                        </a:lnSpc>
                        <a:defRPr sz="1800">
                          <a:solidFill>
                            <a:srgbClr val="000000"/>
                          </a:solidFill>
                        </a:defRPr>
                      </a:pPr>
                      <a:r>
                        <a:rPr sz="4300" b="1">
                          <a:solidFill>
                            <a:srgbClr val="FFFFFF"/>
                          </a:solidFill>
                          <a:latin typeface="Calibri"/>
                          <a:ea typeface="Calibri"/>
                          <a:cs typeface="Calibri"/>
                          <a:sym typeface="Calibri"/>
                        </a:rPr>
                        <a:t>Significance</a:t>
                      </a:r>
                    </a:p>
                  </a:txBody>
                  <a:tcPr marL="50800" marR="50800" marT="50800" marB="508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000000"/>
                    </a:solidFill>
                  </a:tcPr>
                </a:tc>
              </a:tr>
              <a:tr h="3656225">
                <a:tc>
                  <a:txBody>
                    <a:bodyPr/>
                    <a:lstStyle/>
                    <a:p>
                      <a:pPr marR="457200" lvl="0" algn="l">
                        <a:lnSpc>
                          <a:spcPts val="6100"/>
                        </a:lnSpc>
                        <a:defRPr sz="1800">
                          <a:solidFill>
                            <a:srgbClr val="000000"/>
                          </a:solidFill>
                        </a:defRPr>
                      </a:pPr>
                      <a:r>
                        <a:rPr sz="4300" b="1">
                          <a:solidFill>
                            <a:srgbClr val="001400"/>
                          </a:solidFill>
                          <a:latin typeface="Calibri"/>
                          <a:ea typeface="Calibri"/>
                          <a:cs typeface="Calibri"/>
                          <a:sym typeface="Calibri"/>
                        </a:rPr>
                        <a:t>Burnt Offering</a:t>
                      </a:r>
                    </a:p>
                  </a:txBody>
                  <a:tcPr marL="50800" marR="50800" marT="50800" marB="508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alpha val="73000"/>
                      </a:srgbClr>
                    </a:solidFill>
                  </a:tcPr>
                </a:tc>
                <a:tc>
                  <a:txBody>
                    <a:bodyPr/>
                    <a:lstStyle/>
                    <a:p>
                      <a:pPr marR="457200" lvl="0" algn="l">
                        <a:lnSpc>
                          <a:spcPts val="6100"/>
                        </a:lnSpc>
                        <a:defRPr sz="1800">
                          <a:solidFill>
                            <a:srgbClr val="000000"/>
                          </a:solidFill>
                        </a:defRPr>
                      </a:pPr>
                      <a:r>
                        <a:rPr sz="4300" b="1">
                          <a:solidFill>
                            <a:srgbClr val="001400"/>
                          </a:solidFill>
                          <a:latin typeface="Calibri"/>
                          <a:ea typeface="Calibri"/>
                          <a:cs typeface="Calibri"/>
                          <a:sym typeface="Calibri"/>
                        </a:rPr>
                        <a:t>Leviticus 1; 6:8-13</a:t>
                      </a:r>
                    </a:p>
                  </a:txBody>
                  <a:tcPr marL="50800" marR="50800" marT="50800" marB="508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alpha val="73000"/>
                      </a:srgbClr>
                    </a:solidFill>
                  </a:tcPr>
                </a:tc>
                <a:tc>
                  <a:txBody>
                    <a:bodyPr/>
                    <a:lstStyle/>
                    <a:p>
                      <a:pPr marR="457200" lvl="0" algn="l">
                        <a:lnSpc>
                          <a:spcPts val="6100"/>
                        </a:lnSpc>
                        <a:defRPr sz="1800">
                          <a:solidFill>
                            <a:srgbClr val="000000"/>
                          </a:solidFill>
                        </a:defRPr>
                      </a:pPr>
                      <a:r>
                        <a:rPr sz="4300" b="1">
                          <a:solidFill>
                            <a:srgbClr val="001400"/>
                          </a:solidFill>
                          <a:latin typeface="Calibri"/>
                          <a:ea typeface="Calibri"/>
                          <a:cs typeface="Calibri"/>
                          <a:sym typeface="Calibri"/>
                        </a:rPr>
                        <a:t>Bull, ram, male goat, male dove, or young pigeon without blemish (Always male animals, but species of animal varied according to individual’s economic status)</a:t>
                      </a:r>
                    </a:p>
                  </a:txBody>
                  <a:tcPr marL="50800" marR="50800" marT="50800" marB="508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alpha val="73000"/>
                      </a:srgbClr>
                    </a:solidFill>
                  </a:tcPr>
                </a:tc>
                <a:tc>
                  <a:txBody>
                    <a:bodyPr/>
                    <a:lstStyle/>
                    <a:p>
                      <a:pPr marR="457200" lvl="0" algn="l">
                        <a:lnSpc>
                          <a:spcPts val="6100"/>
                        </a:lnSpc>
                        <a:defRPr sz="1800">
                          <a:solidFill>
                            <a:srgbClr val="000000"/>
                          </a:solidFill>
                        </a:defRPr>
                      </a:pPr>
                      <a:r>
                        <a:rPr sz="4300" b="1">
                          <a:solidFill>
                            <a:srgbClr val="001400"/>
                          </a:solidFill>
                          <a:latin typeface="Calibri"/>
                          <a:ea typeface="Calibri"/>
                          <a:cs typeface="Calibri"/>
                          <a:sym typeface="Calibri"/>
                        </a:rPr>
                        <a:t>Voluntary; signifies propitiation for sin and complete surrender, devotion, and commitment to God</a:t>
                      </a:r>
                    </a:p>
                  </a:txBody>
                  <a:tcPr marL="50800" marR="50800" marT="50800" marB="508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alpha val="73000"/>
                      </a:srgbClr>
                    </a:solidFill>
                  </a:tcPr>
                </a:tc>
              </a:tr>
              <a:tr h="2463553">
                <a:tc>
                  <a:txBody>
                    <a:bodyPr/>
                    <a:lstStyle/>
                    <a:p>
                      <a:pPr marR="457200" lvl="0" algn="l">
                        <a:lnSpc>
                          <a:spcPts val="6100"/>
                        </a:lnSpc>
                        <a:defRPr sz="1800">
                          <a:solidFill>
                            <a:srgbClr val="000000"/>
                          </a:solidFill>
                        </a:defRPr>
                      </a:pPr>
                      <a:r>
                        <a:rPr sz="4300" b="1">
                          <a:solidFill>
                            <a:srgbClr val="001400"/>
                          </a:solidFill>
                          <a:latin typeface="Calibri"/>
                          <a:ea typeface="Calibri"/>
                          <a:cs typeface="Calibri"/>
                          <a:sym typeface="Calibri"/>
                        </a:rPr>
                        <a:t>Grain Offering</a:t>
                      </a:r>
                    </a:p>
                  </a:txBody>
                  <a:tcPr marL="50800" marR="50800" marT="50800" marB="508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alpha val="73000"/>
                      </a:srgbClr>
                    </a:solidFill>
                  </a:tcPr>
                </a:tc>
                <a:tc>
                  <a:txBody>
                    <a:bodyPr/>
                    <a:lstStyle/>
                    <a:p>
                      <a:pPr marR="457200" lvl="0" algn="l">
                        <a:lnSpc>
                          <a:spcPts val="6100"/>
                        </a:lnSpc>
                        <a:defRPr sz="1800">
                          <a:solidFill>
                            <a:srgbClr val="000000"/>
                          </a:solidFill>
                        </a:defRPr>
                      </a:pPr>
                      <a:r>
                        <a:rPr sz="4300" b="1" dirty="0">
                          <a:solidFill>
                            <a:srgbClr val="001400"/>
                          </a:solidFill>
                          <a:latin typeface="Calibri"/>
                          <a:ea typeface="Calibri"/>
                          <a:cs typeface="Calibri"/>
                          <a:sym typeface="Calibri"/>
                        </a:rPr>
                        <a:t>Leviticus 2; 6:14-23</a:t>
                      </a:r>
                    </a:p>
                  </a:txBody>
                  <a:tcPr marL="50800" marR="50800" marT="50800" marB="508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alpha val="73000"/>
                      </a:srgbClr>
                    </a:solidFill>
                  </a:tcPr>
                </a:tc>
                <a:tc>
                  <a:txBody>
                    <a:bodyPr/>
                    <a:lstStyle/>
                    <a:p>
                      <a:pPr marR="457200" lvl="0" algn="l">
                        <a:lnSpc>
                          <a:spcPts val="6100"/>
                        </a:lnSpc>
                        <a:defRPr sz="1800">
                          <a:solidFill>
                            <a:srgbClr val="000000"/>
                          </a:solidFill>
                        </a:defRPr>
                      </a:pPr>
                      <a:r>
                        <a:rPr sz="4300" b="1" dirty="0">
                          <a:solidFill>
                            <a:srgbClr val="001400"/>
                          </a:solidFill>
                          <a:latin typeface="Calibri"/>
                          <a:ea typeface="Calibri"/>
                          <a:cs typeface="Calibri"/>
                          <a:sym typeface="Calibri"/>
                        </a:rPr>
                        <a:t>Grain, flour, or bread (always unleavened) made with olive oil and salt; or incense</a:t>
                      </a:r>
                    </a:p>
                  </a:txBody>
                  <a:tcPr marL="50800" marR="50800" marT="50800" marB="508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alpha val="73000"/>
                      </a:srgbClr>
                    </a:solidFill>
                  </a:tcPr>
                </a:tc>
                <a:tc>
                  <a:txBody>
                    <a:bodyPr/>
                    <a:lstStyle/>
                    <a:p>
                      <a:pPr marR="457200" lvl="0" algn="l">
                        <a:lnSpc>
                          <a:spcPts val="6100"/>
                        </a:lnSpc>
                        <a:defRPr sz="1800">
                          <a:solidFill>
                            <a:srgbClr val="000000"/>
                          </a:solidFill>
                        </a:defRPr>
                      </a:pPr>
                      <a:r>
                        <a:rPr sz="4300" b="1">
                          <a:solidFill>
                            <a:srgbClr val="001400"/>
                          </a:solidFill>
                          <a:latin typeface="Calibri"/>
                          <a:ea typeface="Calibri"/>
                          <a:cs typeface="Calibri"/>
                          <a:sym typeface="Calibri"/>
                        </a:rPr>
                        <a:t>Voluntary; signifies thanksgiving for firstfruits</a:t>
                      </a:r>
                    </a:p>
                  </a:txBody>
                  <a:tcPr marL="50800" marR="50800" marT="50800" marB="508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alpha val="73000"/>
                      </a:srgbClr>
                    </a:solidFill>
                  </a:tcPr>
                </a:tc>
              </a:tr>
              <a:tr h="2463553">
                <a:tc>
                  <a:txBody>
                    <a:bodyPr/>
                    <a:lstStyle/>
                    <a:p>
                      <a:pPr marR="457200" lvl="0" algn="l">
                        <a:lnSpc>
                          <a:spcPts val="6100"/>
                        </a:lnSpc>
                        <a:defRPr sz="1800">
                          <a:solidFill>
                            <a:srgbClr val="000000"/>
                          </a:solidFill>
                        </a:defRPr>
                      </a:pPr>
                      <a:r>
                        <a:rPr sz="4300" b="1">
                          <a:solidFill>
                            <a:srgbClr val="001400"/>
                          </a:solidFill>
                          <a:latin typeface="Calibri"/>
                          <a:ea typeface="Calibri"/>
                          <a:cs typeface="Calibri"/>
                          <a:sym typeface="Calibri"/>
                        </a:rPr>
                        <a:t>Peace Offering</a:t>
                      </a:r>
                    </a:p>
                  </a:txBody>
                  <a:tcPr marL="50800" marR="50800" marT="50800" marB="508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alpha val="73000"/>
                      </a:srgbClr>
                    </a:solidFill>
                  </a:tcPr>
                </a:tc>
                <a:tc>
                  <a:txBody>
                    <a:bodyPr/>
                    <a:lstStyle/>
                    <a:p>
                      <a:pPr marR="457200" lvl="0" algn="l">
                        <a:lnSpc>
                          <a:spcPts val="6100"/>
                        </a:lnSpc>
                        <a:defRPr sz="1800">
                          <a:solidFill>
                            <a:srgbClr val="000000"/>
                          </a:solidFill>
                        </a:defRPr>
                      </a:pPr>
                      <a:r>
                        <a:rPr sz="4300" b="1">
                          <a:solidFill>
                            <a:srgbClr val="001400"/>
                          </a:solidFill>
                          <a:latin typeface="Calibri"/>
                          <a:ea typeface="Calibri"/>
                          <a:cs typeface="Calibri"/>
                          <a:sym typeface="Calibri"/>
                        </a:rPr>
                        <a:t>Leviticus 3; 7:11-36; 22:17-30; 27</a:t>
                      </a:r>
                    </a:p>
                  </a:txBody>
                  <a:tcPr marL="50800" marR="50800" marT="50800" marB="508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alpha val="73000"/>
                      </a:srgbClr>
                    </a:solidFill>
                  </a:tcPr>
                </a:tc>
                <a:tc>
                  <a:txBody>
                    <a:bodyPr/>
                    <a:lstStyle/>
                    <a:p>
                      <a:pPr marR="457200" lvl="0" algn="l">
                        <a:lnSpc>
                          <a:spcPts val="6100"/>
                        </a:lnSpc>
                        <a:defRPr sz="1800">
                          <a:solidFill>
                            <a:srgbClr val="000000"/>
                          </a:solidFill>
                        </a:defRPr>
                      </a:pPr>
                      <a:r>
                        <a:rPr sz="4300" b="1" dirty="0">
                          <a:solidFill>
                            <a:srgbClr val="001400"/>
                          </a:solidFill>
                          <a:latin typeface="Calibri"/>
                          <a:ea typeface="Calibri"/>
                          <a:cs typeface="Calibri"/>
                          <a:sym typeface="Calibri"/>
                        </a:rPr>
                        <a:t>Any animal without blemish (Species of animal varied according to individual’s economic status) </a:t>
                      </a:r>
                    </a:p>
                  </a:txBody>
                  <a:tcPr marL="50800" marR="50800" marT="50800" marB="508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alpha val="73000"/>
                      </a:srgbClr>
                    </a:solidFill>
                  </a:tcPr>
                </a:tc>
                <a:tc>
                  <a:txBody>
                    <a:bodyPr/>
                    <a:lstStyle/>
                    <a:p>
                      <a:pPr marR="457200" lvl="0" algn="l">
                        <a:lnSpc>
                          <a:spcPts val="6100"/>
                        </a:lnSpc>
                        <a:defRPr sz="1800">
                          <a:solidFill>
                            <a:srgbClr val="000000"/>
                          </a:solidFill>
                        </a:defRPr>
                      </a:pPr>
                      <a:r>
                        <a:rPr sz="4300" b="1" dirty="0">
                          <a:solidFill>
                            <a:srgbClr val="001400"/>
                          </a:solidFill>
                          <a:latin typeface="Calibri"/>
                          <a:ea typeface="Calibri"/>
                          <a:cs typeface="Calibri"/>
                          <a:sym typeface="Calibri"/>
                        </a:rPr>
                        <a:t>Voluntary; symbolizes fellowship with God</a:t>
                      </a:r>
                    </a:p>
                  </a:txBody>
                  <a:tcPr marL="50800" marR="50800" marT="50800" marB="508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alpha val="73000"/>
                      </a:srgbClr>
                    </a:solidFill>
                  </a:tcPr>
                </a:tc>
              </a:tr>
            </a:tbl>
          </a:graphicData>
        </a:graphic>
      </p:graphicFrame>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ST Blank1.jpg"/>
          <p:cNvPicPr/>
          <p:nvPr/>
        </p:nvPicPr>
        <p:blipFill>
          <a:blip r:embed="rId2">
            <a:extLst/>
          </a:blip>
          <a:stretch>
            <a:fillRect/>
          </a:stretch>
        </p:blipFill>
        <p:spPr>
          <a:xfrm>
            <a:off x="0" y="0"/>
            <a:ext cx="24384000" cy="13716000"/>
          </a:xfrm>
          <a:prstGeom prst="rect">
            <a:avLst/>
          </a:prstGeom>
          <a:ln w="12700">
            <a:miter lim="400000"/>
          </a:ln>
        </p:spPr>
      </p:pic>
      <p:graphicFrame>
        <p:nvGraphicFramePr>
          <p:cNvPr id="85" name="Table 85"/>
          <p:cNvGraphicFramePr/>
          <p:nvPr>
            <p:extLst>
              <p:ext uri="{D42A27DB-BD31-4B8C-83A1-F6EECF244321}">
                <p14:modId xmlns:p14="http://schemas.microsoft.com/office/powerpoint/2010/main" val="2423939263"/>
              </p:ext>
            </p:extLst>
          </p:nvPr>
        </p:nvGraphicFramePr>
        <p:xfrm>
          <a:off x="1238380" y="2855060"/>
          <a:ext cx="21907236" cy="9885022"/>
        </p:xfrm>
        <a:graphic>
          <a:graphicData uri="http://schemas.openxmlformats.org/drawingml/2006/table">
            <a:tbl>
              <a:tblPr>
                <a:tableStyleId>{4C3C2611-4C71-4FC5-86AE-919BDF0F9419}</a:tableStyleId>
              </a:tblPr>
              <a:tblGrid>
                <a:gridCol w="2609166"/>
                <a:gridCol w="4949119"/>
                <a:gridCol w="6987011"/>
                <a:gridCol w="7361940"/>
              </a:tblGrid>
              <a:tr h="1934822">
                <a:tc>
                  <a:txBody>
                    <a:bodyPr/>
                    <a:lstStyle/>
                    <a:p>
                      <a:pPr marR="457200" lvl="0">
                        <a:lnSpc>
                          <a:spcPts val="6100"/>
                        </a:lnSpc>
                        <a:defRPr sz="1800">
                          <a:solidFill>
                            <a:srgbClr val="000000"/>
                          </a:solidFill>
                        </a:defRPr>
                      </a:pPr>
                      <a:r>
                        <a:rPr sz="4300" b="1">
                          <a:solidFill>
                            <a:srgbClr val="FFFFFF"/>
                          </a:solidFill>
                          <a:latin typeface="Calibri"/>
                          <a:ea typeface="Calibri"/>
                          <a:cs typeface="Calibri"/>
                          <a:sym typeface="Calibri"/>
                        </a:rPr>
                        <a:t>Name</a:t>
                      </a:r>
                    </a:p>
                  </a:txBody>
                  <a:tcPr marL="50800" marR="50800" marT="50800" marB="508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000000"/>
                    </a:solidFill>
                  </a:tcPr>
                </a:tc>
                <a:tc>
                  <a:txBody>
                    <a:bodyPr/>
                    <a:lstStyle/>
                    <a:p>
                      <a:pPr marR="457200" lvl="0">
                        <a:lnSpc>
                          <a:spcPts val="6100"/>
                        </a:lnSpc>
                        <a:defRPr sz="1800">
                          <a:solidFill>
                            <a:srgbClr val="000000"/>
                          </a:solidFill>
                        </a:defRPr>
                      </a:pPr>
                      <a:r>
                        <a:rPr sz="4300" b="1">
                          <a:solidFill>
                            <a:srgbClr val="FFFFFF"/>
                          </a:solidFill>
                          <a:latin typeface="Calibri"/>
                          <a:ea typeface="Calibri"/>
                          <a:cs typeface="Calibri"/>
                          <a:sym typeface="Calibri"/>
                        </a:rPr>
                        <a:t>Reference</a:t>
                      </a:r>
                    </a:p>
                  </a:txBody>
                  <a:tcPr marL="50800" marR="50800" marT="50800" marB="508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000000"/>
                    </a:solidFill>
                  </a:tcPr>
                </a:tc>
                <a:tc>
                  <a:txBody>
                    <a:bodyPr/>
                    <a:lstStyle/>
                    <a:p>
                      <a:pPr marR="457200" lvl="0">
                        <a:lnSpc>
                          <a:spcPts val="6100"/>
                        </a:lnSpc>
                        <a:defRPr sz="1800">
                          <a:solidFill>
                            <a:srgbClr val="000000"/>
                          </a:solidFill>
                        </a:defRPr>
                      </a:pPr>
                      <a:r>
                        <a:rPr sz="4300" b="1">
                          <a:solidFill>
                            <a:srgbClr val="FFFFFF"/>
                          </a:solidFill>
                          <a:latin typeface="Calibri"/>
                          <a:ea typeface="Calibri"/>
                          <a:cs typeface="Calibri"/>
                          <a:sym typeface="Calibri"/>
                        </a:rPr>
                        <a:t>Elements</a:t>
                      </a:r>
                    </a:p>
                  </a:txBody>
                  <a:tcPr marL="50800" marR="50800" marT="50800" marB="508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000000"/>
                    </a:solidFill>
                  </a:tcPr>
                </a:tc>
                <a:tc>
                  <a:txBody>
                    <a:bodyPr/>
                    <a:lstStyle/>
                    <a:p>
                      <a:pPr marR="457200" lvl="0">
                        <a:lnSpc>
                          <a:spcPts val="6100"/>
                        </a:lnSpc>
                        <a:defRPr sz="1800">
                          <a:solidFill>
                            <a:srgbClr val="000000"/>
                          </a:solidFill>
                        </a:defRPr>
                      </a:pPr>
                      <a:r>
                        <a:rPr sz="4300" b="1">
                          <a:solidFill>
                            <a:srgbClr val="FFFFFF"/>
                          </a:solidFill>
                          <a:latin typeface="Calibri"/>
                          <a:ea typeface="Calibri"/>
                          <a:cs typeface="Calibri"/>
                          <a:sym typeface="Calibri"/>
                        </a:rPr>
                        <a:t>Significance</a:t>
                      </a:r>
                    </a:p>
                  </a:txBody>
                  <a:tcPr marL="50800" marR="50800" marT="50800" marB="508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000000"/>
                    </a:solidFill>
                  </a:tcPr>
                </a:tc>
              </a:tr>
              <a:tr h="3627562">
                <a:tc>
                  <a:txBody>
                    <a:bodyPr/>
                    <a:lstStyle/>
                    <a:p>
                      <a:pPr marR="457200" lvl="0" algn="l">
                        <a:lnSpc>
                          <a:spcPts val="6100"/>
                        </a:lnSpc>
                        <a:defRPr sz="1800">
                          <a:solidFill>
                            <a:srgbClr val="000000"/>
                          </a:solidFill>
                        </a:defRPr>
                      </a:pPr>
                      <a:r>
                        <a:rPr sz="4300" b="1">
                          <a:solidFill>
                            <a:srgbClr val="001400"/>
                          </a:solidFill>
                          <a:latin typeface="Calibri"/>
                          <a:ea typeface="Calibri"/>
                          <a:cs typeface="Calibri"/>
                          <a:sym typeface="Calibri"/>
                        </a:rPr>
                        <a:t>Sin Offering</a:t>
                      </a:r>
                    </a:p>
                  </a:txBody>
                  <a:tcPr marL="50800" marR="50800" marT="50800" marB="508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alpha val="73000"/>
                      </a:srgbClr>
                    </a:solidFill>
                  </a:tcPr>
                </a:tc>
                <a:tc>
                  <a:txBody>
                    <a:bodyPr/>
                    <a:lstStyle/>
                    <a:p>
                      <a:pPr marR="457200" lvl="0" algn="l">
                        <a:lnSpc>
                          <a:spcPts val="6100"/>
                        </a:lnSpc>
                        <a:defRPr sz="1800">
                          <a:solidFill>
                            <a:srgbClr val="000000"/>
                          </a:solidFill>
                        </a:defRPr>
                      </a:pPr>
                      <a:r>
                        <a:rPr sz="4300" b="1">
                          <a:solidFill>
                            <a:srgbClr val="001400"/>
                          </a:solidFill>
                          <a:latin typeface="Calibri"/>
                          <a:ea typeface="Calibri"/>
                          <a:cs typeface="Calibri"/>
                          <a:sym typeface="Calibri"/>
                        </a:rPr>
                        <a:t>Leviticus 4:1-5:13; 6:24-30; 12:6-8</a:t>
                      </a:r>
                    </a:p>
                  </a:txBody>
                  <a:tcPr marL="50800" marR="50800" marT="50800" marB="508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alpha val="73000"/>
                      </a:srgbClr>
                    </a:solidFill>
                  </a:tcPr>
                </a:tc>
                <a:tc>
                  <a:txBody>
                    <a:bodyPr/>
                    <a:lstStyle/>
                    <a:p>
                      <a:pPr marR="457200" lvl="0" algn="l">
                        <a:lnSpc>
                          <a:spcPts val="6100"/>
                        </a:lnSpc>
                        <a:defRPr sz="1800">
                          <a:solidFill>
                            <a:srgbClr val="000000"/>
                          </a:solidFill>
                        </a:defRPr>
                      </a:pPr>
                      <a:r>
                        <a:rPr sz="4300" b="1" dirty="0">
                          <a:solidFill>
                            <a:srgbClr val="001400"/>
                          </a:solidFill>
                          <a:latin typeface="Calibri"/>
                          <a:ea typeface="Calibri"/>
                          <a:cs typeface="Calibri"/>
                          <a:sym typeface="Calibri"/>
                        </a:rPr>
                        <a:t>Male or female animal without blemish (Species of animal varied according to individual’s economic status) </a:t>
                      </a:r>
                    </a:p>
                  </a:txBody>
                  <a:tcPr marL="50800" marR="50800" marT="50800" marB="508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alpha val="73000"/>
                      </a:srgbClr>
                    </a:solidFill>
                  </a:tcPr>
                </a:tc>
                <a:tc>
                  <a:txBody>
                    <a:bodyPr/>
                    <a:lstStyle/>
                    <a:p>
                      <a:pPr marR="457200" lvl="0" algn="l">
                        <a:lnSpc>
                          <a:spcPts val="6100"/>
                        </a:lnSpc>
                        <a:defRPr sz="1800">
                          <a:solidFill>
                            <a:srgbClr val="000000"/>
                          </a:solidFill>
                        </a:defRPr>
                      </a:pPr>
                      <a:r>
                        <a:rPr sz="4300" b="1">
                          <a:solidFill>
                            <a:srgbClr val="001400"/>
                          </a:solidFill>
                          <a:latin typeface="Calibri"/>
                          <a:ea typeface="Calibri"/>
                          <a:cs typeface="Calibri"/>
                          <a:sym typeface="Calibri"/>
                        </a:rPr>
                        <a:t>Mandatory; made by one who had sinned unintentionally or was unclean in order to attain purification</a:t>
                      </a:r>
                    </a:p>
                  </a:txBody>
                  <a:tcPr marL="50800" marR="50800" marT="50800" marB="508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alpha val="73000"/>
                      </a:srgbClr>
                    </a:solidFill>
                  </a:tcPr>
                </a:tc>
              </a:tr>
              <a:tr h="3723607">
                <a:tc>
                  <a:txBody>
                    <a:bodyPr/>
                    <a:lstStyle/>
                    <a:p>
                      <a:pPr marR="457200" lvl="0" algn="l">
                        <a:lnSpc>
                          <a:spcPts val="6100"/>
                        </a:lnSpc>
                        <a:defRPr sz="1800">
                          <a:solidFill>
                            <a:srgbClr val="000000"/>
                          </a:solidFill>
                        </a:defRPr>
                      </a:pPr>
                      <a:r>
                        <a:rPr sz="4300" b="1">
                          <a:solidFill>
                            <a:srgbClr val="001400"/>
                          </a:solidFill>
                          <a:latin typeface="Calibri"/>
                          <a:ea typeface="Calibri"/>
                          <a:cs typeface="Calibri"/>
                          <a:sym typeface="Calibri"/>
                        </a:rPr>
                        <a:t>Guilt Offering</a:t>
                      </a:r>
                    </a:p>
                  </a:txBody>
                  <a:tcPr marL="50800" marR="50800" marT="50800" marB="508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alpha val="73000"/>
                      </a:srgbClr>
                    </a:solidFill>
                  </a:tcPr>
                </a:tc>
                <a:tc>
                  <a:txBody>
                    <a:bodyPr/>
                    <a:lstStyle/>
                    <a:p>
                      <a:pPr marR="457200" lvl="0" algn="l">
                        <a:lnSpc>
                          <a:spcPts val="6100"/>
                        </a:lnSpc>
                        <a:defRPr sz="1800">
                          <a:solidFill>
                            <a:srgbClr val="000000"/>
                          </a:solidFill>
                        </a:defRPr>
                      </a:pPr>
                      <a:r>
                        <a:rPr sz="4300" b="1">
                          <a:solidFill>
                            <a:srgbClr val="001400"/>
                          </a:solidFill>
                          <a:latin typeface="Calibri"/>
                          <a:ea typeface="Calibri"/>
                          <a:cs typeface="Calibri"/>
                          <a:sym typeface="Calibri"/>
                        </a:rPr>
                        <a:t>Leviticus 5:14-6:7;  7:1-6; 14:12-18</a:t>
                      </a:r>
                    </a:p>
                  </a:txBody>
                  <a:tcPr marL="50800" marR="50800" marT="50800" marB="508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alpha val="73000"/>
                      </a:srgbClr>
                    </a:solidFill>
                  </a:tcPr>
                </a:tc>
                <a:tc>
                  <a:txBody>
                    <a:bodyPr/>
                    <a:lstStyle/>
                    <a:p>
                      <a:pPr marR="457200" lvl="0" algn="l">
                        <a:lnSpc>
                          <a:spcPts val="6100"/>
                        </a:lnSpc>
                        <a:defRPr sz="1800">
                          <a:solidFill>
                            <a:srgbClr val="000000"/>
                          </a:solidFill>
                        </a:defRPr>
                      </a:pPr>
                      <a:r>
                        <a:rPr sz="4300" b="1">
                          <a:solidFill>
                            <a:srgbClr val="001400"/>
                          </a:solidFill>
                          <a:latin typeface="Calibri"/>
                          <a:ea typeface="Calibri"/>
                          <a:cs typeface="Calibri"/>
                          <a:sym typeface="Calibri"/>
                        </a:rPr>
                        <a:t>Ram or lamb without blemish</a:t>
                      </a:r>
                    </a:p>
                  </a:txBody>
                  <a:tcPr marL="50800" marR="50800" marT="50800" marB="508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alpha val="73000"/>
                      </a:srgbClr>
                    </a:solidFill>
                  </a:tcPr>
                </a:tc>
                <a:tc>
                  <a:txBody>
                    <a:bodyPr/>
                    <a:lstStyle/>
                    <a:p>
                      <a:pPr marR="457200" lvl="0" algn="l">
                        <a:lnSpc>
                          <a:spcPts val="6100"/>
                        </a:lnSpc>
                        <a:defRPr sz="1800">
                          <a:solidFill>
                            <a:srgbClr val="000000"/>
                          </a:solidFill>
                        </a:defRPr>
                      </a:pPr>
                      <a:r>
                        <a:rPr sz="4300" b="1" dirty="0">
                          <a:solidFill>
                            <a:srgbClr val="001400"/>
                          </a:solidFill>
                          <a:latin typeface="Calibri"/>
                          <a:ea typeface="Calibri"/>
                          <a:cs typeface="Calibri"/>
                          <a:sym typeface="Calibri"/>
                        </a:rPr>
                        <a:t>Mandatory; made by a person who had either deprived another of his rights or had desecrated something holy</a:t>
                      </a:r>
                    </a:p>
                  </a:txBody>
                  <a:tcPr marL="50800" marR="50800" marT="50800" marB="508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alpha val="73000"/>
                      </a:srgbClr>
                    </a:solidFill>
                  </a:tcPr>
                </a:tc>
              </a:tr>
            </a:tbl>
          </a:graphicData>
        </a:graphic>
      </p:graphicFrame>
      <p:sp>
        <p:nvSpPr>
          <p:cNvPr id="86" name="Shape 86"/>
          <p:cNvSpPr>
            <a:spLocks noGrp="1"/>
          </p:cNvSpPr>
          <p:nvPr>
            <p:ph type="title"/>
          </p:nvPr>
        </p:nvSpPr>
        <p:spPr>
          <a:xfrm>
            <a:off x="1689100" y="355600"/>
            <a:ext cx="21005801" cy="2286001"/>
          </a:xfrm>
          <a:prstGeom prst="rect">
            <a:avLst/>
          </a:prstGeom>
        </p:spPr>
        <p:txBody>
          <a:bodyPr/>
          <a:lstStyle>
            <a:lvl1pPr>
              <a:defRPr b="1">
                <a:solidFill>
                  <a:srgbClr val="000000"/>
                </a:solidFill>
                <a:latin typeface="Helvetica"/>
                <a:ea typeface="Helvetica"/>
                <a:cs typeface="Helvetica"/>
                <a:sym typeface="Helvetica"/>
              </a:defRPr>
            </a:lvl1pPr>
          </a:lstStyle>
          <a:p>
            <a:pPr lvl="0">
              <a:defRPr sz="1800" b="0"/>
            </a:pPr>
            <a:r>
              <a:rPr sz="11200" b="1"/>
              <a:t>CONCLUSION</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ST Blank1.jpg"/>
          <p:cNvPicPr/>
          <p:nvPr/>
        </p:nvPicPr>
        <p:blipFill>
          <a:blip r:embed="rId2">
            <a:extLst/>
          </a:blip>
          <a:stretch>
            <a:fillRect/>
          </a:stretch>
        </p:blipFill>
        <p:spPr>
          <a:xfrm>
            <a:off x="0" y="0"/>
            <a:ext cx="24384000" cy="13716000"/>
          </a:xfrm>
          <a:prstGeom prst="rect">
            <a:avLst/>
          </a:prstGeom>
          <a:ln w="12700">
            <a:miter lim="400000"/>
          </a:ln>
        </p:spPr>
      </p:pic>
      <p:sp>
        <p:nvSpPr>
          <p:cNvPr id="89" name="Shape 89"/>
          <p:cNvSpPr>
            <a:spLocks noGrp="1"/>
          </p:cNvSpPr>
          <p:nvPr>
            <p:ph type="title"/>
          </p:nvPr>
        </p:nvSpPr>
        <p:spPr>
          <a:prstGeom prst="rect">
            <a:avLst/>
          </a:prstGeom>
        </p:spPr>
        <p:txBody>
          <a:bodyPr/>
          <a:lstStyle>
            <a:lvl1pPr>
              <a:defRPr b="1">
                <a:solidFill>
                  <a:srgbClr val="000000"/>
                </a:solidFill>
                <a:latin typeface="Helvetica"/>
                <a:ea typeface="Helvetica"/>
                <a:cs typeface="Helvetica"/>
                <a:sym typeface="Helvetica"/>
              </a:defRPr>
            </a:lvl1pPr>
          </a:lstStyle>
          <a:p>
            <a:pPr lvl="0">
              <a:defRPr sz="1800" b="0"/>
            </a:pPr>
            <a:r>
              <a:rPr sz="11200" b="1"/>
              <a:t>CONCLUSION</a:t>
            </a:r>
          </a:p>
        </p:txBody>
      </p:sp>
      <p:sp>
        <p:nvSpPr>
          <p:cNvPr id="90" name="Shape 90"/>
          <p:cNvSpPr>
            <a:spLocks noGrp="1"/>
          </p:cNvSpPr>
          <p:nvPr>
            <p:ph type="body" idx="1"/>
          </p:nvPr>
        </p:nvSpPr>
        <p:spPr>
          <a:xfrm>
            <a:off x="834097" y="2460093"/>
            <a:ext cx="14988145" cy="5614156"/>
          </a:xfrm>
          <a:prstGeom prst="rect">
            <a:avLst/>
          </a:prstGeom>
        </p:spPr>
        <p:txBody>
          <a:bodyPr/>
          <a:lstStyle/>
          <a:p>
            <a:pPr lvl="0">
              <a:spcBef>
                <a:spcPts val="4000"/>
              </a:spcBef>
              <a:buSzPct val="125000"/>
              <a:defRPr sz="1800">
                <a:solidFill>
                  <a:srgbClr val="000000"/>
                </a:solidFill>
              </a:defRPr>
            </a:pPr>
            <a:r>
              <a:rPr sz="5200" b="1">
                <a:effectLst>
                  <a:outerShdw blurRad="88900" dist="25400" dir="7320000" rotWithShape="0">
                    <a:srgbClr val="FFFFFF">
                      <a:alpha val="69000"/>
                    </a:srgbClr>
                  </a:outerShdw>
                </a:effectLst>
                <a:latin typeface="Helvetica"/>
                <a:ea typeface="Helvetica"/>
                <a:cs typeface="Helvetica"/>
                <a:sym typeface="Helvetica"/>
              </a:rPr>
              <a:t>Purification and restitution always lead to evangelization. </a:t>
            </a:r>
          </a:p>
          <a:p>
            <a:pPr lvl="0">
              <a:spcBef>
                <a:spcPts val="4000"/>
              </a:spcBef>
              <a:buSzPct val="125000"/>
              <a:defRPr sz="1800">
                <a:solidFill>
                  <a:srgbClr val="000000"/>
                </a:solidFill>
              </a:defRPr>
            </a:pPr>
            <a:r>
              <a:rPr sz="5200" b="1">
                <a:effectLst>
                  <a:outerShdw blurRad="88900" dist="25400" dir="7320000" rotWithShape="0">
                    <a:srgbClr val="FFFFFF">
                      <a:alpha val="69000"/>
                    </a:srgbClr>
                  </a:outerShdw>
                </a:effectLst>
                <a:latin typeface="Helvetica"/>
                <a:ea typeface="Helvetica"/>
                <a:cs typeface="Helvetica"/>
                <a:sym typeface="Helvetica"/>
              </a:rPr>
              <a:t>The sacrifices of the Old Testament are incredibly relevant for us today. They send us to Jesus, who sends us to the world!</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90">
                                            <p:bg/>
                                          </p:spTgt>
                                        </p:tgtEl>
                                        <p:attrNameLst>
                                          <p:attrName>style.visibility</p:attrName>
                                        </p:attrNameLst>
                                      </p:cBhvr>
                                      <p:to>
                                        <p:strVal val="visible"/>
                                      </p:to>
                                    </p:set>
                                    <p:animEffect transition="in" filter="dissolve">
                                      <p:cBhvr>
                                        <p:cTn id="7" dur="1000"/>
                                        <p:tgtEl>
                                          <p:spTgt spid="90">
                                            <p:bg/>
                                          </p:spTgt>
                                        </p:tgtEl>
                                      </p:cBhvr>
                                    </p:animEffect>
                                  </p:childTnLst>
                                </p:cTn>
                              </p:par>
                              <p:par>
                                <p:cTn id="8" presetID="9" presetClass="entr" presetSubtype="0" fill="hold" grpId="1">
                                  <p:stCondLst>
                                    <p:cond delay="0"/>
                                  </p:stCondLst>
                                  <p:iterate>
                                    <p:tmAbs val="0"/>
                                  </p:iterate>
                                  <p:childTnLst>
                                    <p:set>
                                      <p:cBhvr>
                                        <p:cTn id="9" fill="hold"/>
                                        <p:tgtEl>
                                          <p:spTgt spid="90">
                                            <p:txEl>
                                              <p:pRg st="0" end="0"/>
                                            </p:txEl>
                                          </p:spTgt>
                                        </p:tgtEl>
                                        <p:attrNameLst>
                                          <p:attrName>style.visibility</p:attrName>
                                        </p:attrNameLst>
                                      </p:cBhvr>
                                      <p:to>
                                        <p:strVal val="visible"/>
                                      </p:to>
                                    </p:set>
                                    <p:animEffect transition="in" filter="dissolve">
                                      <p:cBhvr>
                                        <p:cTn id="10" dur="1000"/>
                                        <p:tgtEl>
                                          <p:spTgt spid="9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1" nodeType="clickEffect">
                                  <p:stCondLst>
                                    <p:cond delay="0"/>
                                  </p:stCondLst>
                                  <p:iterate>
                                    <p:tmAbs val="0"/>
                                  </p:iterate>
                                  <p:childTnLst>
                                    <p:set>
                                      <p:cBhvr>
                                        <p:cTn id="14" fill="hold"/>
                                        <p:tgtEl>
                                          <p:spTgt spid="90">
                                            <p:txEl>
                                              <p:pRg st="1" end="1"/>
                                            </p:txEl>
                                          </p:spTgt>
                                        </p:tgtEl>
                                        <p:attrNameLst>
                                          <p:attrName>style.visibility</p:attrName>
                                        </p:attrNameLst>
                                      </p:cBhvr>
                                      <p:to>
                                        <p:strVal val="visible"/>
                                      </p:to>
                                    </p:set>
                                    <p:animEffect transition="in" filter="dissolve">
                                      <p:cBhvr>
                                        <p:cTn id="15" dur="1000"/>
                                        <p:tgtEl>
                                          <p:spTgt spid="9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1" build="p" bldLvl="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Unit 2.jpg"/>
          <p:cNvPicPr/>
          <p:nvPr/>
        </p:nvPicPr>
        <p:blipFill>
          <a:blip r:embed="rId2">
            <a:extLst/>
          </a:blip>
          <a:stretch>
            <a:fillRect/>
          </a:stretch>
        </p:blipFill>
        <p:spPr>
          <a:xfrm>
            <a:off x="0" y="0"/>
            <a:ext cx="24384000" cy="13716000"/>
          </a:xfrm>
          <a:prstGeom prst="rect">
            <a:avLst/>
          </a:prstGeom>
          <a:ln w="12700">
            <a:miter lim="400000"/>
          </a:ln>
        </p:spPr>
      </p:pic>
      <p:sp>
        <p:nvSpPr>
          <p:cNvPr id="93" name="Shape 93"/>
          <p:cNvSpPr/>
          <p:nvPr/>
        </p:nvSpPr>
        <p:spPr>
          <a:xfrm>
            <a:off x="2172832" y="7974841"/>
            <a:ext cx="8526066" cy="44348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spcBef>
                <a:spcPts val="1000"/>
              </a:spcBef>
              <a:defRPr sz="1800">
                <a:solidFill>
                  <a:srgbClr val="000000"/>
                </a:solidFill>
              </a:defRPr>
            </a:pPr>
            <a:r>
              <a:rPr sz="6000" b="1">
                <a:solidFill>
                  <a:srgbClr val="FFFFFF"/>
                </a:solidFill>
                <a:effectLst>
                  <a:outerShdw blurRad="88900" dist="25400" dir="7320000" rotWithShape="0">
                    <a:srgbClr val="000000">
                      <a:alpha val="69000"/>
                    </a:srgbClr>
                  </a:outerShdw>
                </a:effectLst>
                <a:latin typeface="Helvetica"/>
                <a:ea typeface="Helvetica"/>
                <a:cs typeface="Helvetica"/>
                <a:sym typeface="Helvetica"/>
              </a:rPr>
              <a:t>LESSON 6</a:t>
            </a:r>
          </a:p>
          <a:p>
            <a:pPr lvl="0">
              <a:lnSpc>
                <a:spcPct val="80000"/>
              </a:lnSpc>
              <a:defRPr sz="1800">
                <a:solidFill>
                  <a:srgbClr val="000000"/>
                </a:solidFill>
              </a:defRPr>
            </a:pPr>
            <a:r>
              <a:rPr sz="12000" b="1">
                <a:solidFill>
                  <a:srgbClr val="FFFFFF"/>
                </a:solidFill>
                <a:effectLst>
                  <a:outerShdw blurRad="88900" dist="25400" dir="7320000" rotWithShape="0">
                    <a:srgbClr val="000000">
                      <a:alpha val="69000"/>
                    </a:srgbClr>
                  </a:outerShdw>
                </a:effectLst>
                <a:latin typeface="Helvetica"/>
                <a:ea typeface="Helvetica"/>
                <a:cs typeface="Helvetica"/>
                <a:sym typeface="Helvetica"/>
              </a:rPr>
              <a:t>Water from</a:t>
            </a:r>
          </a:p>
          <a:p>
            <a:pPr lvl="0">
              <a:lnSpc>
                <a:spcPct val="80000"/>
              </a:lnSpc>
              <a:defRPr sz="1800">
                <a:solidFill>
                  <a:srgbClr val="000000"/>
                </a:solidFill>
              </a:defRPr>
            </a:pPr>
            <a:r>
              <a:rPr sz="12000" b="1">
                <a:solidFill>
                  <a:srgbClr val="FFFFFF"/>
                </a:solidFill>
                <a:effectLst>
                  <a:outerShdw blurRad="88900" dist="25400" dir="7320000" rotWithShape="0">
                    <a:srgbClr val="000000">
                      <a:alpha val="69000"/>
                    </a:srgbClr>
                  </a:outerShdw>
                </a:effectLst>
                <a:latin typeface="Helvetica"/>
                <a:ea typeface="Helvetica"/>
                <a:cs typeface="Helvetica"/>
                <a:sym typeface="Helvetica"/>
              </a:rPr>
              <a:t>the Rock</a:t>
            </a:r>
          </a:p>
        </p:txBody>
      </p:sp>
      <p:sp>
        <p:nvSpPr>
          <p:cNvPr id="94" name="Shape 94"/>
          <p:cNvSpPr/>
          <p:nvPr/>
        </p:nvSpPr>
        <p:spPr>
          <a:xfrm>
            <a:off x="19343320" y="12041443"/>
            <a:ext cx="4497513" cy="115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defRPr sz="6900" b="1">
                <a:solidFill>
                  <a:srgbClr val="000000"/>
                </a:solidFill>
                <a:effectLst>
                  <a:outerShdw blurRad="88900" dist="25400" dir="7320000" rotWithShape="0">
                    <a:srgbClr val="FFFFFF">
                      <a:alpha val="69000"/>
                    </a:srgbClr>
                  </a:outerShdw>
                </a:effectLst>
                <a:latin typeface="Helvetica"/>
                <a:ea typeface="Helvetica"/>
                <a:cs typeface="Helvetica"/>
                <a:sym typeface="Helvetica"/>
              </a:defRPr>
            </a:lvl1pPr>
          </a:lstStyle>
          <a:p>
            <a:pPr lvl="0">
              <a:defRPr sz="1800" b="0">
                <a:effectLst/>
              </a:defRPr>
            </a:pPr>
            <a:r>
              <a:rPr sz="6900" b="1">
                <a:effectLst>
                  <a:outerShdw blurRad="88900" dist="25400" dir="7320000" rotWithShape="0">
                    <a:srgbClr val="FFFFFF">
                      <a:alpha val="69000"/>
                    </a:srgbClr>
                  </a:outerShdw>
                </a:effectLst>
              </a:rPr>
              <a:t>Exodus 17</a:t>
            </a:r>
          </a:p>
        </p:txBody>
      </p:sp>
      <p:sp>
        <p:nvSpPr>
          <p:cNvPr id="95" name="Shape 95"/>
          <p:cNvSpPr/>
          <p:nvPr/>
        </p:nvSpPr>
        <p:spPr>
          <a:xfrm rot="1739756">
            <a:off x="14068711" y="1700062"/>
            <a:ext cx="13061849" cy="1376099"/>
          </a:xfrm>
          <a:prstGeom prst="rect">
            <a:avLst/>
          </a:prstGeom>
          <a:solidFill>
            <a:srgbClr val="E8E500"/>
          </a:solidFill>
          <a:ln w="25400">
            <a:solidFill/>
            <a:miter lim="400000"/>
          </a:ln>
          <a:effectLst>
            <a:outerShdw blurRad="190500" dist="52627"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sz="5900" b="1">
                <a:solidFill>
                  <a:srgbClr val="000000"/>
                </a:solidFill>
                <a:latin typeface="Helvetica"/>
                <a:ea typeface="Helvetica"/>
                <a:cs typeface="Helvetica"/>
                <a:sym typeface="Helvetica"/>
              </a:defRPr>
            </a:lvl1pPr>
          </a:lstStyle>
          <a:p>
            <a:pPr lvl="0">
              <a:defRPr sz="1800" b="0"/>
            </a:pPr>
            <a:r>
              <a:rPr sz="5900" b="1"/>
              <a:t> LOOKING AHEAD</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Unit 1.jpg"/>
          <p:cNvPicPr/>
          <p:nvPr/>
        </p:nvPicPr>
        <p:blipFill>
          <a:blip r:embed="rId2">
            <a:extLst/>
          </a:blip>
          <a:stretch>
            <a:fillRect/>
          </a:stretch>
        </p:blipFill>
        <p:spPr>
          <a:xfrm>
            <a:off x="0" y="0"/>
            <a:ext cx="24384000" cy="13716000"/>
          </a:xfrm>
          <a:prstGeom prst="rect">
            <a:avLst/>
          </a:prstGeom>
          <a:ln w="12700">
            <a:miter lim="400000"/>
          </a:ln>
        </p:spPr>
      </p:pic>
      <p:sp>
        <p:nvSpPr>
          <p:cNvPr id="35" name="Shape 35"/>
          <p:cNvSpPr/>
          <p:nvPr/>
        </p:nvSpPr>
        <p:spPr>
          <a:xfrm>
            <a:off x="19392436" y="11823222"/>
            <a:ext cx="4519440" cy="1518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nSpc>
                <a:spcPct val="80000"/>
              </a:lnSpc>
              <a:defRPr sz="1800">
                <a:solidFill>
                  <a:srgbClr val="000000"/>
                </a:solidFill>
              </a:defRPr>
            </a:pPr>
            <a:r>
              <a:rPr sz="5200" b="1">
                <a:effectLst>
                  <a:outerShdw blurRad="88900" dist="25400" dir="7320000" rotWithShape="0">
                    <a:srgbClr val="FFFFFF">
                      <a:alpha val="69000"/>
                    </a:srgbClr>
                  </a:outerShdw>
                </a:effectLst>
                <a:latin typeface="Helvetica"/>
                <a:ea typeface="Helvetica"/>
                <a:cs typeface="Helvetica"/>
                <a:sym typeface="Helvetica"/>
              </a:rPr>
              <a:t>Leviticus 5;</a:t>
            </a:r>
          </a:p>
          <a:p>
            <a:pPr lvl="0">
              <a:lnSpc>
                <a:spcPct val="80000"/>
              </a:lnSpc>
              <a:defRPr sz="1800">
                <a:solidFill>
                  <a:srgbClr val="000000"/>
                </a:solidFill>
              </a:defRPr>
            </a:pPr>
            <a:r>
              <a:rPr sz="5200" b="1">
                <a:effectLst>
                  <a:outerShdw blurRad="88900" dist="25400" dir="7320000" rotWithShape="0">
                    <a:srgbClr val="FFFFFF">
                      <a:alpha val="69000"/>
                    </a:srgbClr>
                  </a:outerShdw>
                </a:effectLst>
                <a:latin typeface="Helvetica"/>
                <a:ea typeface="Helvetica"/>
                <a:cs typeface="Helvetica"/>
                <a:sym typeface="Helvetica"/>
              </a:rPr>
              <a:t>Hebrews 9, 13</a:t>
            </a:r>
          </a:p>
        </p:txBody>
      </p:sp>
      <p:sp>
        <p:nvSpPr>
          <p:cNvPr id="36" name="Shape 36"/>
          <p:cNvSpPr/>
          <p:nvPr/>
        </p:nvSpPr>
        <p:spPr>
          <a:xfrm>
            <a:off x="2354402" y="7974841"/>
            <a:ext cx="8162926" cy="44348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spcBef>
                <a:spcPts val="1000"/>
              </a:spcBef>
              <a:defRPr sz="1800">
                <a:solidFill>
                  <a:srgbClr val="000000"/>
                </a:solidFill>
              </a:defRPr>
            </a:pPr>
            <a:r>
              <a:rPr sz="6000" b="1">
                <a:solidFill>
                  <a:srgbClr val="FFFFFF"/>
                </a:solidFill>
                <a:effectLst>
                  <a:outerShdw blurRad="88900" dist="25400" dir="7320000" rotWithShape="0">
                    <a:srgbClr val="000000">
                      <a:alpha val="69000"/>
                    </a:srgbClr>
                  </a:outerShdw>
                </a:effectLst>
                <a:latin typeface="Helvetica"/>
                <a:ea typeface="Helvetica"/>
                <a:cs typeface="Helvetica"/>
                <a:sym typeface="Helvetica"/>
              </a:rPr>
              <a:t>LESSON 5</a:t>
            </a:r>
          </a:p>
          <a:p>
            <a:pPr lvl="0">
              <a:lnSpc>
                <a:spcPct val="80000"/>
              </a:lnSpc>
              <a:defRPr sz="1800">
                <a:solidFill>
                  <a:srgbClr val="000000"/>
                </a:solidFill>
              </a:defRPr>
            </a:pPr>
            <a:r>
              <a:rPr sz="12000" b="1">
                <a:solidFill>
                  <a:srgbClr val="FFFFFF"/>
                </a:solidFill>
                <a:effectLst>
                  <a:outerShdw blurRad="88900" dist="25400" dir="7320000" rotWithShape="0">
                    <a:srgbClr val="000000">
                      <a:alpha val="69000"/>
                    </a:srgbClr>
                  </a:outerShdw>
                </a:effectLst>
                <a:latin typeface="Helvetica"/>
                <a:ea typeface="Helvetica"/>
                <a:cs typeface="Helvetica"/>
                <a:sym typeface="Helvetica"/>
              </a:rPr>
              <a:t>Sacrifices,</a:t>
            </a:r>
          </a:p>
          <a:p>
            <a:pPr lvl="0">
              <a:lnSpc>
                <a:spcPct val="80000"/>
              </a:lnSpc>
              <a:defRPr sz="1800">
                <a:solidFill>
                  <a:srgbClr val="000000"/>
                </a:solidFill>
              </a:defRPr>
            </a:pPr>
            <a:r>
              <a:rPr sz="12000" b="1">
                <a:solidFill>
                  <a:srgbClr val="FFFFFF"/>
                </a:solidFill>
                <a:effectLst>
                  <a:outerShdw blurRad="88900" dist="25400" dir="7320000" rotWithShape="0">
                    <a:srgbClr val="000000">
                      <a:alpha val="69000"/>
                    </a:srgbClr>
                  </a:outerShdw>
                </a:effectLst>
                <a:latin typeface="Helvetica"/>
                <a:ea typeface="Helvetica"/>
                <a:cs typeface="Helvetica"/>
                <a:sym typeface="Helvetica"/>
              </a:rPr>
              <a:t>Part 2</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Memory Verse 1.jpg"/>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ST Blank3.jpg"/>
          <p:cNvPicPr/>
          <p:nvPr/>
        </p:nvPicPr>
        <p:blipFill>
          <a:blip r:embed="rId2">
            <a:extLst/>
          </a:blip>
          <a:stretch>
            <a:fillRect/>
          </a:stretch>
        </p:blipFill>
        <p:spPr>
          <a:xfrm>
            <a:off x="0" y="0"/>
            <a:ext cx="24384000" cy="13716000"/>
          </a:xfrm>
          <a:prstGeom prst="rect">
            <a:avLst/>
          </a:prstGeom>
          <a:ln w="12700">
            <a:miter lim="400000"/>
          </a:ln>
        </p:spPr>
      </p:pic>
      <p:sp>
        <p:nvSpPr>
          <p:cNvPr id="41" name="Shape 41"/>
          <p:cNvSpPr>
            <a:spLocks noGrp="1"/>
          </p:cNvSpPr>
          <p:nvPr>
            <p:ph type="title"/>
          </p:nvPr>
        </p:nvSpPr>
        <p:spPr>
          <a:prstGeom prst="rect">
            <a:avLst/>
          </a:prstGeom>
        </p:spPr>
        <p:txBody>
          <a:bodyPr/>
          <a:lstStyle>
            <a:lvl1pPr>
              <a:defRPr b="1">
                <a:solidFill>
                  <a:srgbClr val="000000"/>
                </a:solidFill>
                <a:latin typeface="Helvetica"/>
                <a:ea typeface="Helvetica"/>
                <a:cs typeface="Helvetica"/>
                <a:sym typeface="Helvetica"/>
              </a:defRPr>
            </a:lvl1pPr>
          </a:lstStyle>
          <a:p>
            <a:pPr lvl="0">
              <a:defRPr sz="1800" b="0"/>
            </a:pPr>
            <a:r>
              <a:rPr sz="11200" b="1"/>
              <a:t>OVERVIEW</a:t>
            </a:r>
          </a:p>
        </p:txBody>
      </p:sp>
      <p:sp>
        <p:nvSpPr>
          <p:cNvPr id="42" name="Shape 42"/>
          <p:cNvSpPr>
            <a:spLocks noGrp="1"/>
          </p:cNvSpPr>
          <p:nvPr>
            <p:ph type="body" idx="1"/>
          </p:nvPr>
        </p:nvSpPr>
        <p:spPr>
          <a:xfrm>
            <a:off x="2923660" y="3118650"/>
            <a:ext cx="21350748" cy="9015079"/>
          </a:xfrm>
          <a:prstGeom prst="rect">
            <a:avLst/>
          </a:prstGeom>
        </p:spPr>
        <p:txBody>
          <a:bodyPr numCol="2" spcCol="1067537"/>
          <a:lstStyle/>
          <a:p>
            <a:pPr lvl="0">
              <a:spcBef>
                <a:spcPts val="4000"/>
              </a:spcBef>
              <a:buSzPct val="125000"/>
              <a:defRPr sz="1800">
                <a:solidFill>
                  <a:srgbClr val="000000"/>
                </a:solidFill>
              </a:defRPr>
            </a:pPr>
            <a:r>
              <a:rPr sz="5200" b="1">
                <a:effectLst>
                  <a:outerShdw blurRad="88900" dist="25400" dir="7320000" rotWithShape="0">
                    <a:srgbClr val="FFFFFF">
                      <a:alpha val="69000"/>
                    </a:srgbClr>
                  </a:outerShdw>
                </a:effectLst>
                <a:latin typeface="Helvetica"/>
                <a:ea typeface="Helvetica"/>
                <a:cs typeface="Helvetica"/>
                <a:sym typeface="Helvetica"/>
              </a:rPr>
              <a:t>Garden Coverings</a:t>
            </a:r>
          </a:p>
          <a:p>
            <a:pPr lvl="0">
              <a:spcBef>
                <a:spcPts val="4000"/>
              </a:spcBef>
              <a:buSzPct val="125000"/>
              <a:defRPr sz="1800">
                <a:solidFill>
                  <a:srgbClr val="000000"/>
                </a:solidFill>
              </a:defRPr>
            </a:pPr>
            <a:r>
              <a:rPr sz="5200" b="1">
                <a:effectLst>
                  <a:outerShdw blurRad="88900" dist="25400" dir="7320000" rotWithShape="0">
                    <a:srgbClr val="FFFFFF">
                      <a:alpha val="69000"/>
                    </a:srgbClr>
                  </a:outerShdw>
                </a:effectLst>
                <a:latin typeface="Helvetica"/>
                <a:ea typeface="Helvetica"/>
                <a:cs typeface="Helvetica"/>
                <a:sym typeface="Helvetica"/>
              </a:rPr>
              <a:t>Abraham &amp; Isaac</a:t>
            </a:r>
          </a:p>
          <a:p>
            <a:pPr lvl="0">
              <a:spcBef>
                <a:spcPts val="4000"/>
              </a:spcBef>
              <a:buSzPct val="125000"/>
              <a:defRPr sz="1800">
                <a:solidFill>
                  <a:srgbClr val="000000"/>
                </a:solidFill>
              </a:defRPr>
            </a:pPr>
            <a:r>
              <a:rPr sz="5200" b="1">
                <a:effectLst>
                  <a:outerShdw blurRad="88900" dist="25400" dir="7320000" rotWithShape="0">
                    <a:srgbClr val="FFFFFF">
                      <a:alpha val="69000"/>
                    </a:srgbClr>
                  </a:outerShdw>
                </a:effectLst>
                <a:latin typeface="Helvetica"/>
                <a:ea typeface="Helvetica"/>
                <a:cs typeface="Helvetica"/>
                <a:sym typeface="Helvetica"/>
              </a:rPr>
              <a:t>The Passover</a:t>
            </a:r>
          </a:p>
          <a:p>
            <a:pPr lvl="0">
              <a:spcBef>
                <a:spcPts val="4000"/>
              </a:spcBef>
              <a:buSzPct val="125000"/>
              <a:defRPr sz="1800">
                <a:solidFill>
                  <a:srgbClr val="000000"/>
                </a:solidFill>
              </a:defRPr>
            </a:pPr>
            <a:r>
              <a:rPr sz="5200" b="1" i="1">
                <a:effectLst>
                  <a:outerShdw blurRad="88900" dist="25400" dir="7320000" rotWithShape="0">
                    <a:srgbClr val="FFFFFF">
                      <a:alpha val="69000"/>
                    </a:srgbClr>
                  </a:outerShdw>
                </a:effectLst>
                <a:latin typeface="Helvetica"/>
                <a:ea typeface="Helvetica"/>
                <a:cs typeface="Helvetica"/>
                <a:sym typeface="Helvetica"/>
              </a:rPr>
              <a:t>OT Sacrificial Offerings</a:t>
            </a:r>
            <a:endParaRPr sz="5200" b="1">
              <a:effectLst>
                <a:outerShdw blurRad="88900" dist="25400" dir="7320000" rotWithShape="0">
                  <a:srgbClr val="FFFFFF">
                    <a:alpha val="69000"/>
                  </a:srgbClr>
                </a:outerShdw>
              </a:effectLst>
              <a:latin typeface="Helvetica"/>
              <a:ea typeface="Helvetica"/>
              <a:cs typeface="Helvetica"/>
              <a:sym typeface="Helvetica"/>
            </a:endParaRPr>
          </a:p>
          <a:p>
            <a:pPr lvl="0">
              <a:spcBef>
                <a:spcPts val="4000"/>
              </a:spcBef>
              <a:buSzPct val="125000"/>
              <a:defRPr sz="1800">
                <a:solidFill>
                  <a:srgbClr val="000000"/>
                </a:solidFill>
              </a:defRPr>
            </a:pPr>
            <a:r>
              <a:rPr sz="5200" b="1">
                <a:effectLst>
                  <a:outerShdw blurRad="88900" dist="25400" dir="7320000" rotWithShape="0">
                    <a:srgbClr val="FFFFFF">
                      <a:alpha val="69000"/>
                    </a:srgbClr>
                  </a:outerShdw>
                </a:effectLst>
                <a:latin typeface="Helvetica"/>
                <a:ea typeface="Helvetica"/>
                <a:cs typeface="Helvetica"/>
                <a:sym typeface="Helvetica"/>
              </a:rPr>
              <a:t>Water from the Rock</a:t>
            </a:r>
          </a:p>
          <a:p>
            <a:pPr lvl="0">
              <a:spcBef>
                <a:spcPts val="4000"/>
              </a:spcBef>
              <a:buSzPct val="125000"/>
              <a:defRPr sz="1800">
                <a:solidFill>
                  <a:srgbClr val="000000"/>
                </a:solidFill>
              </a:defRPr>
            </a:pPr>
            <a:r>
              <a:rPr sz="5200" b="1">
                <a:effectLst>
                  <a:outerShdw blurRad="88900" dist="25400" dir="7320000" rotWithShape="0">
                    <a:srgbClr val="FFFFFF">
                      <a:alpha val="69000"/>
                    </a:srgbClr>
                  </a:outerShdw>
                </a:effectLst>
                <a:latin typeface="Helvetica"/>
                <a:ea typeface="Helvetica"/>
                <a:cs typeface="Helvetica"/>
                <a:sym typeface="Helvetica"/>
              </a:rPr>
              <a:t>Bronze Serpent</a:t>
            </a:r>
          </a:p>
          <a:p>
            <a:pPr lvl="0">
              <a:spcBef>
                <a:spcPts val="4000"/>
              </a:spcBef>
              <a:buSzPct val="125000"/>
              <a:defRPr sz="1800">
                <a:solidFill>
                  <a:srgbClr val="000000"/>
                </a:solidFill>
              </a:defRPr>
            </a:pPr>
            <a:r>
              <a:rPr sz="5200" b="1">
                <a:effectLst>
                  <a:outerShdw blurRad="88900" dist="25400" dir="7320000" rotWithShape="0">
                    <a:srgbClr val="FFFFFF">
                      <a:alpha val="69000"/>
                    </a:srgbClr>
                  </a:outerShdw>
                </a:effectLst>
                <a:latin typeface="Helvetica"/>
                <a:ea typeface="Helvetica"/>
                <a:cs typeface="Helvetica"/>
                <a:sym typeface="Helvetica"/>
              </a:rPr>
              <a:t>Sign of Jonah</a:t>
            </a:r>
          </a:p>
          <a:p>
            <a:pPr lvl="0">
              <a:spcBef>
                <a:spcPts val="4000"/>
              </a:spcBef>
              <a:buSzPct val="125000"/>
              <a:defRPr sz="1800">
                <a:solidFill>
                  <a:srgbClr val="000000"/>
                </a:solidFill>
              </a:defRPr>
            </a:pPr>
            <a:r>
              <a:rPr sz="5200" b="1">
                <a:effectLst>
                  <a:outerShdw blurRad="88900" dist="25400" dir="7320000" rotWithShape="0">
                    <a:srgbClr val="FFFFFF">
                      <a:alpha val="69000"/>
                    </a:srgbClr>
                  </a:outerShdw>
                </a:effectLst>
                <a:latin typeface="Helvetica"/>
                <a:ea typeface="Helvetica"/>
                <a:cs typeface="Helvetica"/>
                <a:sym typeface="Helvetica"/>
              </a:rPr>
              <a:t>Suffering Servant</a:t>
            </a:r>
          </a:p>
          <a:p>
            <a:pPr lvl="0">
              <a:spcBef>
                <a:spcPts val="4000"/>
              </a:spcBef>
              <a:buSzPct val="125000"/>
              <a:defRPr sz="1800">
                <a:solidFill>
                  <a:srgbClr val="000000"/>
                </a:solidFill>
              </a:defRPr>
            </a:pPr>
            <a:r>
              <a:rPr sz="5200" b="1">
                <a:effectLst>
                  <a:outerShdw blurRad="88900" dist="25400" dir="7320000" rotWithShape="0">
                    <a:srgbClr val="FFFFFF">
                      <a:alpha val="69000"/>
                    </a:srgbClr>
                  </a:outerShdw>
                </a:effectLst>
                <a:latin typeface="Helvetica"/>
                <a:ea typeface="Helvetica"/>
                <a:cs typeface="Helvetica"/>
                <a:sym typeface="Helvetica"/>
              </a:rPr>
              <a:t>Lamb of God</a:t>
            </a:r>
          </a:p>
          <a:p>
            <a:pPr lvl="0">
              <a:spcBef>
                <a:spcPts val="4000"/>
              </a:spcBef>
              <a:buSzPct val="125000"/>
              <a:defRPr sz="1800">
                <a:solidFill>
                  <a:srgbClr val="000000"/>
                </a:solidFill>
              </a:defRPr>
            </a:pPr>
            <a:r>
              <a:rPr sz="5200" b="1">
                <a:effectLst>
                  <a:outerShdw blurRad="88900" dist="25400" dir="7320000" rotWithShape="0">
                    <a:srgbClr val="FFFFFF">
                      <a:alpha val="69000"/>
                    </a:srgbClr>
                  </a:outerShdw>
                </a:effectLst>
                <a:latin typeface="Helvetica"/>
                <a:ea typeface="Helvetica"/>
                <a:cs typeface="Helvetica"/>
                <a:sym typeface="Helvetica"/>
              </a:rPr>
              <a:t>Bread of Life</a:t>
            </a:r>
          </a:p>
          <a:p>
            <a:pPr lvl="0">
              <a:spcBef>
                <a:spcPts val="4000"/>
              </a:spcBef>
              <a:buSzPct val="125000"/>
              <a:defRPr sz="1800">
                <a:solidFill>
                  <a:srgbClr val="000000"/>
                </a:solidFill>
              </a:defRPr>
            </a:pPr>
            <a:r>
              <a:rPr sz="5200" b="1">
                <a:effectLst>
                  <a:outerShdw blurRad="88900" dist="25400" dir="7320000" rotWithShape="0">
                    <a:srgbClr val="FFFFFF">
                      <a:alpha val="69000"/>
                    </a:srgbClr>
                  </a:outerShdw>
                </a:effectLst>
                <a:latin typeface="Helvetica"/>
                <a:ea typeface="Helvetica"/>
                <a:cs typeface="Helvetica"/>
                <a:sym typeface="Helvetica"/>
              </a:rPr>
              <a:t>Perfect Sacrifice</a:t>
            </a:r>
          </a:p>
          <a:p>
            <a:pPr lvl="0">
              <a:spcBef>
                <a:spcPts val="4000"/>
              </a:spcBef>
              <a:buSzPct val="125000"/>
              <a:defRPr sz="1800">
                <a:solidFill>
                  <a:srgbClr val="000000"/>
                </a:solidFill>
              </a:defRPr>
            </a:pPr>
            <a:r>
              <a:rPr sz="5200" b="1">
                <a:effectLst>
                  <a:outerShdw blurRad="88900" dist="25400" dir="7320000" rotWithShape="0">
                    <a:srgbClr val="FFFFFF">
                      <a:alpha val="69000"/>
                    </a:srgbClr>
                  </a:outerShdw>
                </a:effectLst>
                <a:latin typeface="Helvetica"/>
                <a:ea typeface="Helvetica"/>
                <a:cs typeface="Helvetica"/>
                <a:sym typeface="Helvetica"/>
              </a:rPr>
              <a:t>Washed Robes</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ST Blank1.jpg"/>
          <p:cNvPicPr/>
          <p:nvPr/>
        </p:nvPicPr>
        <p:blipFill>
          <a:blip r:embed="rId2">
            <a:extLst/>
          </a:blip>
          <a:stretch>
            <a:fillRect/>
          </a:stretch>
        </p:blipFill>
        <p:spPr>
          <a:xfrm>
            <a:off x="0" y="0"/>
            <a:ext cx="24384000" cy="13716000"/>
          </a:xfrm>
          <a:prstGeom prst="rect">
            <a:avLst/>
          </a:prstGeom>
          <a:ln w="12700">
            <a:miter lim="400000"/>
          </a:ln>
        </p:spPr>
      </p:pic>
      <p:sp>
        <p:nvSpPr>
          <p:cNvPr id="45" name="Shape 45"/>
          <p:cNvSpPr>
            <a:spLocks noGrp="1"/>
          </p:cNvSpPr>
          <p:nvPr>
            <p:ph type="title"/>
          </p:nvPr>
        </p:nvSpPr>
        <p:spPr>
          <a:prstGeom prst="rect">
            <a:avLst/>
          </a:prstGeom>
        </p:spPr>
        <p:txBody>
          <a:bodyPr/>
          <a:lstStyle>
            <a:lvl1pPr>
              <a:defRPr b="1">
                <a:solidFill>
                  <a:srgbClr val="000000"/>
                </a:solidFill>
                <a:latin typeface="Helvetica"/>
                <a:ea typeface="Helvetica"/>
                <a:cs typeface="Helvetica"/>
                <a:sym typeface="Helvetica"/>
              </a:defRPr>
            </a:lvl1pPr>
          </a:lstStyle>
          <a:p>
            <a:pPr lvl="0">
              <a:defRPr sz="1800" b="0"/>
            </a:pPr>
            <a:r>
              <a:rPr sz="11200" b="1"/>
              <a:t>LESSON SUMMARY</a:t>
            </a:r>
          </a:p>
        </p:txBody>
      </p:sp>
      <p:sp>
        <p:nvSpPr>
          <p:cNvPr id="46" name="Shape 46"/>
          <p:cNvSpPr>
            <a:spLocks noGrp="1"/>
          </p:cNvSpPr>
          <p:nvPr>
            <p:ph type="body" idx="1"/>
          </p:nvPr>
        </p:nvSpPr>
        <p:spPr>
          <a:xfrm>
            <a:off x="1527609" y="2774914"/>
            <a:ext cx="15459772" cy="6851697"/>
          </a:xfrm>
          <a:prstGeom prst="rect">
            <a:avLst/>
          </a:prstGeom>
        </p:spPr>
        <p:txBody>
          <a:bodyPr/>
          <a:lstStyle/>
          <a:p>
            <a:pPr marL="0" lvl="0" indent="0" defTabSz="808990">
              <a:spcBef>
                <a:spcPts val="3900"/>
              </a:spcBef>
              <a:buSzTx/>
              <a:buNone/>
              <a:defRPr sz="1800">
                <a:solidFill>
                  <a:srgbClr val="000000"/>
                </a:solidFill>
              </a:defRPr>
            </a:pPr>
            <a:r>
              <a:rPr sz="5096" b="1">
                <a:effectLst>
                  <a:outerShdw blurRad="87122" dist="24892" dir="7320000" rotWithShape="0">
                    <a:srgbClr val="FFFFFF">
                      <a:alpha val="69000"/>
                    </a:srgbClr>
                  </a:outerShdw>
                </a:effectLst>
                <a:latin typeface="Helvetica"/>
                <a:ea typeface="Helvetica"/>
                <a:cs typeface="Helvetica"/>
                <a:sym typeface="Helvetica"/>
              </a:rPr>
              <a:t>“I must act in a holy manner, not for reward or appearance, but because of God’s nature. The Law continually reminds me that commandments are to be kept, not for their own sake, but for God’s sake. I will be righteous then, because God’s nature is such. His character</a:t>
            </a:r>
            <a:br>
              <a:rPr sz="5096" b="1">
                <a:effectLst>
                  <a:outerShdw blurRad="87122" dist="24892" dir="7320000" rotWithShape="0">
                    <a:srgbClr val="FFFFFF">
                      <a:alpha val="69000"/>
                    </a:srgbClr>
                  </a:outerShdw>
                </a:effectLst>
                <a:latin typeface="Helvetica"/>
                <a:ea typeface="Helvetica"/>
                <a:cs typeface="Helvetica"/>
                <a:sym typeface="Helvetica"/>
              </a:rPr>
            </a:br>
            <a:r>
              <a:rPr sz="5096" b="1">
                <a:effectLst>
                  <a:outerShdw blurRad="87122" dist="24892" dir="7320000" rotWithShape="0">
                    <a:srgbClr val="FFFFFF">
                      <a:alpha val="69000"/>
                    </a:srgbClr>
                  </a:outerShdw>
                </a:effectLst>
                <a:latin typeface="Helvetica"/>
                <a:ea typeface="Helvetica"/>
                <a:cs typeface="Helvetica"/>
                <a:sym typeface="Helvetica"/>
              </a:rPr>
              <a:t>determines my conduct.”</a:t>
            </a:r>
          </a:p>
          <a:p>
            <a:pPr marL="0" lvl="0" indent="0" defTabSz="808990">
              <a:spcBef>
                <a:spcPts val="3900"/>
              </a:spcBef>
              <a:buSzTx/>
              <a:buNone/>
              <a:defRPr sz="1800">
                <a:solidFill>
                  <a:srgbClr val="000000"/>
                </a:solidFill>
              </a:defRPr>
            </a:pPr>
            <a:r>
              <a:rPr sz="5096" b="1">
                <a:effectLst>
                  <a:outerShdw blurRad="87122" dist="24892" dir="7320000" rotWithShape="0">
                    <a:srgbClr val="FFFFFF">
                      <a:alpha val="69000"/>
                    </a:srgbClr>
                  </a:outerShdw>
                </a:effectLst>
                <a:latin typeface="Helvetica"/>
                <a:ea typeface="Helvetica"/>
                <a:cs typeface="Helvetica"/>
                <a:sym typeface="Helvetica"/>
              </a:rPr>
              <a:t>~ Jim Elliot (1927-1956)</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ST Blank3.jpg"/>
          <p:cNvPicPr/>
          <p:nvPr/>
        </p:nvPicPr>
        <p:blipFill>
          <a:blip r:embed="rId2">
            <a:extLst/>
          </a:blip>
          <a:stretch>
            <a:fillRect/>
          </a:stretch>
        </p:blipFill>
        <p:spPr>
          <a:xfrm>
            <a:off x="0" y="0"/>
            <a:ext cx="24384000" cy="13716000"/>
          </a:xfrm>
          <a:prstGeom prst="rect">
            <a:avLst/>
          </a:prstGeom>
          <a:ln w="12700">
            <a:miter lim="400000"/>
          </a:ln>
        </p:spPr>
      </p:pic>
      <p:sp>
        <p:nvSpPr>
          <p:cNvPr id="49" name="Shape 49"/>
          <p:cNvSpPr>
            <a:spLocks noGrp="1"/>
          </p:cNvSpPr>
          <p:nvPr>
            <p:ph type="title"/>
          </p:nvPr>
        </p:nvSpPr>
        <p:spPr>
          <a:xfrm>
            <a:off x="585409" y="355600"/>
            <a:ext cx="23213184" cy="2286000"/>
          </a:xfrm>
          <a:prstGeom prst="rect">
            <a:avLst/>
          </a:prstGeom>
        </p:spPr>
        <p:txBody>
          <a:bodyPr/>
          <a:lstStyle>
            <a:lvl1pPr>
              <a:defRPr b="1">
                <a:solidFill>
                  <a:srgbClr val="000000"/>
                </a:solidFill>
                <a:latin typeface="Helvetica"/>
                <a:ea typeface="Helvetica"/>
                <a:cs typeface="Helvetica"/>
                <a:sym typeface="Helvetica"/>
              </a:defRPr>
            </a:lvl1pPr>
          </a:lstStyle>
          <a:p>
            <a:pPr lvl="0">
              <a:defRPr sz="1800" b="0"/>
            </a:pPr>
            <a:r>
              <a:rPr sz="11200" b="1"/>
              <a:t>LESSON SUMMARY</a:t>
            </a:r>
          </a:p>
        </p:txBody>
      </p:sp>
      <p:sp>
        <p:nvSpPr>
          <p:cNvPr id="50" name="Shape 50"/>
          <p:cNvSpPr>
            <a:spLocks noGrp="1"/>
          </p:cNvSpPr>
          <p:nvPr>
            <p:ph type="body" idx="1"/>
          </p:nvPr>
        </p:nvSpPr>
        <p:spPr>
          <a:xfrm>
            <a:off x="834097" y="2461513"/>
            <a:ext cx="22715804" cy="10555675"/>
          </a:xfrm>
          <a:prstGeom prst="rect">
            <a:avLst/>
          </a:prstGeom>
        </p:spPr>
        <p:txBody>
          <a:bodyPr/>
          <a:lstStyle/>
          <a:p>
            <a:pPr lvl="0">
              <a:buSzPct val="125000"/>
              <a:defRPr sz="1800">
                <a:solidFill>
                  <a:srgbClr val="000000"/>
                </a:solidFill>
              </a:defRPr>
            </a:pPr>
            <a:r>
              <a:rPr sz="5200" b="1">
                <a:effectLst>
                  <a:outerShdw blurRad="88900" dist="25400" dir="7320000" rotWithShape="0">
                    <a:srgbClr val="FFFFFF">
                      <a:alpha val="69000"/>
                    </a:srgbClr>
                  </a:outerShdw>
                </a:effectLst>
                <a:latin typeface="Helvetica"/>
                <a:ea typeface="Helvetica"/>
                <a:cs typeface="Helvetica"/>
                <a:sym typeface="Helvetica"/>
              </a:rPr>
              <a:t>The sin offering and the guilt offering were mandatory for God’s children to live in harmony with Him and with one another. </a:t>
            </a:r>
          </a:p>
          <a:p>
            <a:pPr lvl="0">
              <a:buSzPct val="125000"/>
              <a:defRPr sz="1800">
                <a:solidFill>
                  <a:srgbClr val="000000"/>
                </a:solidFill>
              </a:defRPr>
            </a:pPr>
            <a:r>
              <a:rPr sz="5200" b="1">
                <a:effectLst>
                  <a:outerShdw blurRad="88900" dist="25400" dir="7320000" rotWithShape="0">
                    <a:srgbClr val="FFFFFF">
                      <a:alpha val="69000"/>
                    </a:srgbClr>
                  </a:outerShdw>
                </a:effectLst>
                <a:latin typeface="Helvetica"/>
                <a:ea typeface="Helvetica"/>
                <a:cs typeface="Helvetica"/>
                <a:sym typeface="Helvetica"/>
              </a:rPr>
              <a:t>The sin offering represented the purification of the people before God. The guilt offering served to “repair” the damage caused by sin and cleanse the offender’s conscience. </a:t>
            </a:r>
          </a:p>
          <a:p>
            <a:pPr lvl="0">
              <a:buSzPct val="125000"/>
              <a:defRPr sz="1800">
                <a:solidFill>
                  <a:srgbClr val="000000"/>
                </a:solidFill>
              </a:defRPr>
            </a:pPr>
            <a:r>
              <a:rPr sz="5200" b="1">
                <a:effectLst>
                  <a:outerShdw blurRad="88900" dist="25400" dir="7320000" rotWithShape="0">
                    <a:srgbClr val="FFFFFF">
                      <a:alpha val="69000"/>
                    </a:srgbClr>
                  </a:outerShdw>
                </a:effectLst>
                <a:latin typeface="Helvetica"/>
                <a:ea typeface="Helvetica"/>
                <a:cs typeface="Helvetica"/>
                <a:sym typeface="Helvetica"/>
              </a:rPr>
              <a:t>These offerings pointed forward to Jesus Christ, whose work purifies our hearts, cleanses our consciences, and frees us to do good deeds for His glory.</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50">
                                            <p:bg/>
                                          </p:spTgt>
                                        </p:tgtEl>
                                        <p:attrNameLst>
                                          <p:attrName>style.visibility</p:attrName>
                                        </p:attrNameLst>
                                      </p:cBhvr>
                                      <p:to>
                                        <p:strVal val="visible"/>
                                      </p:to>
                                    </p:set>
                                    <p:animEffect transition="in" filter="dissolve">
                                      <p:cBhvr>
                                        <p:cTn id="7" dur="1000"/>
                                        <p:tgtEl>
                                          <p:spTgt spid="50">
                                            <p:bg/>
                                          </p:spTgt>
                                        </p:tgtEl>
                                      </p:cBhvr>
                                    </p:animEffect>
                                  </p:childTnLst>
                                </p:cTn>
                              </p:par>
                              <p:par>
                                <p:cTn id="8" presetID="9" presetClass="entr" presetSubtype="0" fill="hold" grpId="1">
                                  <p:stCondLst>
                                    <p:cond delay="0"/>
                                  </p:stCondLst>
                                  <p:iterate>
                                    <p:tmAbs val="0"/>
                                  </p:iterate>
                                  <p:childTnLst>
                                    <p:set>
                                      <p:cBhvr>
                                        <p:cTn id="9" fill="hold"/>
                                        <p:tgtEl>
                                          <p:spTgt spid="50">
                                            <p:txEl>
                                              <p:pRg st="0" end="0"/>
                                            </p:txEl>
                                          </p:spTgt>
                                        </p:tgtEl>
                                        <p:attrNameLst>
                                          <p:attrName>style.visibility</p:attrName>
                                        </p:attrNameLst>
                                      </p:cBhvr>
                                      <p:to>
                                        <p:strVal val="visible"/>
                                      </p:to>
                                    </p:set>
                                    <p:animEffect transition="in" filter="dissolve">
                                      <p:cBhvr>
                                        <p:cTn id="10" dur="1000"/>
                                        <p:tgtEl>
                                          <p:spTgt spid="5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1" nodeType="clickEffect">
                                  <p:stCondLst>
                                    <p:cond delay="0"/>
                                  </p:stCondLst>
                                  <p:iterate>
                                    <p:tmAbs val="0"/>
                                  </p:iterate>
                                  <p:childTnLst>
                                    <p:set>
                                      <p:cBhvr>
                                        <p:cTn id="14" fill="hold"/>
                                        <p:tgtEl>
                                          <p:spTgt spid="50">
                                            <p:txEl>
                                              <p:pRg st="1" end="1"/>
                                            </p:txEl>
                                          </p:spTgt>
                                        </p:tgtEl>
                                        <p:attrNameLst>
                                          <p:attrName>style.visibility</p:attrName>
                                        </p:attrNameLst>
                                      </p:cBhvr>
                                      <p:to>
                                        <p:strVal val="visible"/>
                                      </p:to>
                                    </p:set>
                                    <p:animEffect transition="in" filter="dissolve">
                                      <p:cBhvr>
                                        <p:cTn id="15" dur="1000"/>
                                        <p:tgtEl>
                                          <p:spTgt spid="5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1" nodeType="clickEffect">
                                  <p:stCondLst>
                                    <p:cond delay="0"/>
                                  </p:stCondLst>
                                  <p:iterate>
                                    <p:tmAbs val="0"/>
                                  </p:iterate>
                                  <p:childTnLst>
                                    <p:set>
                                      <p:cBhvr>
                                        <p:cTn id="19" fill="hold"/>
                                        <p:tgtEl>
                                          <p:spTgt spid="50">
                                            <p:txEl>
                                              <p:pRg st="2" end="2"/>
                                            </p:txEl>
                                          </p:spTgt>
                                        </p:tgtEl>
                                        <p:attrNameLst>
                                          <p:attrName>style.visibility</p:attrName>
                                        </p:attrNameLst>
                                      </p:cBhvr>
                                      <p:to>
                                        <p:strVal val="visible"/>
                                      </p:to>
                                    </p:set>
                                    <p:animEffect transition="in" filter="dissolve">
                                      <p:cBhvr>
                                        <p:cTn id="20" dur="1000"/>
                                        <p:tgtEl>
                                          <p:spTgt spid="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1"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ST Blank3.jpg"/>
          <p:cNvPicPr/>
          <p:nvPr/>
        </p:nvPicPr>
        <p:blipFill>
          <a:blip r:embed="rId2">
            <a:extLst/>
          </a:blip>
          <a:stretch>
            <a:fillRect/>
          </a:stretch>
        </p:blipFill>
        <p:spPr>
          <a:xfrm>
            <a:off x="0" y="0"/>
            <a:ext cx="24384000" cy="13716000"/>
          </a:xfrm>
          <a:prstGeom prst="rect">
            <a:avLst/>
          </a:prstGeom>
          <a:ln w="12700">
            <a:miter lim="400000"/>
          </a:ln>
        </p:spPr>
      </p:pic>
      <p:sp>
        <p:nvSpPr>
          <p:cNvPr id="53" name="Shape 53"/>
          <p:cNvSpPr>
            <a:spLocks noGrp="1"/>
          </p:cNvSpPr>
          <p:nvPr>
            <p:ph type="title"/>
          </p:nvPr>
        </p:nvSpPr>
        <p:spPr>
          <a:xfrm>
            <a:off x="585409" y="355600"/>
            <a:ext cx="23213181" cy="2286000"/>
          </a:xfrm>
          <a:prstGeom prst="rect">
            <a:avLst/>
          </a:prstGeom>
        </p:spPr>
        <p:txBody>
          <a:bodyPr/>
          <a:lstStyle>
            <a:lvl1pPr>
              <a:defRPr b="1">
                <a:solidFill>
                  <a:srgbClr val="000000"/>
                </a:solidFill>
                <a:latin typeface="Helvetica"/>
                <a:ea typeface="Helvetica"/>
                <a:cs typeface="Helvetica"/>
                <a:sym typeface="Helvetica"/>
              </a:defRPr>
            </a:lvl1pPr>
          </a:lstStyle>
          <a:p>
            <a:pPr lvl="0">
              <a:defRPr sz="1800" b="0"/>
            </a:pPr>
            <a:r>
              <a:rPr sz="11200" b="1"/>
              <a:t>INTRODUCTION</a:t>
            </a:r>
          </a:p>
        </p:txBody>
      </p:sp>
      <p:sp>
        <p:nvSpPr>
          <p:cNvPr id="54" name="Shape 54"/>
          <p:cNvSpPr>
            <a:spLocks noGrp="1"/>
          </p:cNvSpPr>
          <p:nvPr>
            <p:ph type="body" idx="1"/>
          </p:nvPr>
        </p:nvSpPr>
        <p:spPr>
          <a:xfrm>
            <a:off x="965124" y="2519963"/>
            <a:ext cx="10904954" cy="10555675"/>
          </a:xfrm>
          <a:prstGeom prst="rect">
            <a:avLst/>
          </a:prstGeom>
        </p:spPr>
        <p:txBody>
          <a:bodyPr/>
          <a:lstStyle/>
          <a:p>
            <a:pPr lvl="0">
              <a:buSzPct val="125000"/>
              <a:defRPr sz="1800">
                <a:solidFill>
                  <a:srgbClr val="000000"/>
                </a:solidFill>
              </a:defRPr>
            </a:pPr>
            <a:r>
              <a:rPr sz="5200" b="1">
                <a:effectLst>
                  <a:outerShdw blurRad="88900" dist="25400" dir="7320000" rotWithShape="0">
                    <a:srgbClr val="FFFFFF">
                      <a:alpha val="69000"/>
                    </a:srgbClr>
                  </a:outerShdw>
                </a:effectLst>
                <a:latin typeface="Helvetica"/>
                <a:ea typeface="Helvetica"/>
                <a:cs typeface="Helvetica"/>
                <a:sym typeface="Helvetica"/>
              </a:rPr>
              <a:t>The Lord was interested in preserving the </a:t>
            </a:r>
            <a:r>
              <a:rPr sz="5200" b="1" u="sng">
                <a:effectLst>
                  <a:outerShdw blurRad="88900" dist="25400" dir="7320000" rotWithShape="0">
                    <a:srgbClr val="FFFFFF">
                      <a:alpha val="69000"/>
                    </a:srgbClr>
                  </a:outerShdw>
                </a:effectLst>
                <a:latin typeface="Helvetica"/>
                <a:ea typeface="Helvetica"/>
                <a:cs typeface="Helvetica"/>
                <a:sym typeface="Helvetica"/>
              </a:rPr>
              <a:t>purity</a:t>
            </a:r>
            <a:r>
              <a:rPr sz="5200" b="1">
                <a:effectLst>
                  <a:outerShdw blurRad="88900" dist="25400" dir="7320000" rotWithShape="0">
                    <a:srgbClr val="FFFFFF">
                      <a:alpha val="69000"/>
                    </a:srgbClr>
                  </a:outerShdw>
                </a:effectLst>
                <a:latin typeface="Helvetica"/>
                <a:ea typeface="Helvetica"/>
                <a:cs typeface="Helvetica"/>
                <a:sym typeface="Helvetica"/>
              </a:rPr>
              <a:t> of His people because He wanted their hearts to reflect His heart. </a:t>
            </a:r>
          </a:p>
          <a:p>
            <a:pPr lvl="0">
              <a:buSzPct val="125000"/>
              <a:defRPr sz="1800">
                <a:solidFill>
                  <a:srgbClr val="000000"/>
                </a:solidFill>
              </a:defRPr>
            </a:pPr>
            <a:r>
              <a:rPr sz="5200" b="1">
                <a:effectLst>
                  <a:outerShdw blurRad="88900" dist="25400" dir="7320000" rotWithShape="0">
                    <a:srgbClr val="FFFFFF">
                      <a:alpha val="69000"/>
                    </a:srgbClr>
                  </a:outerShdw>
                </a:effectLst>
                <a:latin typeface="Helvetica"/>
                <a:ea typeface="Helvetica"/>
                <a:cs typeface="Helvetica"/>
                <a:sym typeface="Helvetica"/>
              </a:rPr>
              <a:t>These stringent categories of “clean” and “unclean” helped get across God’s </a:t>
            </a:r>
            <a:r>
              <a:rPr sz="5200" b="1" u="sng">
                <a:effectLst>
                  <a:outerShdw blurRad="88900" dist="25400" dir="7320000" rotWithShape="0">
                    <a:srgbClr val="FFFFFF">
                      <a:alpha val="69000"/>
                    </a:srgbClr>
                  </a:outerShdw>
                </a:effectLst>
                <a:latin typeface="Helvetica"/>
                <a:ea typeface="Helvetica"/>
                <a:cs typeface="Helvetica"/>
                <a:sym typeface="Helvetica"/>
              </a:rPr>
              <a:t>holiness</a:t>
            </a:r>
            <a:r>
              <a:rPr sz="5200" b="1">
                <a:effectLst>
                  <a:outerShdw blurRad="88900" dist="25400" dir="7320000" rotWithShape="0">
                    <a:srgbClr val="FFFFFF">
                      <a:alpha val="69000"/>
                    </a:srgbClr>
                  </a:outerShdw>
                </a:effectLst>
                <a:latin typeface="Helvetica"/>
                <a:ea typeface="Helvetica"/>
                <a:cs typeface="Helvetica"/>
                <a:sym typeface="Helvetica"/>
              </a:rPr>
              <a:t>. </a:t>
            </a:r>
          </a:p>
          <a:p>
            <a:pPr lvl="0">
              <a:buSzPct val="125000"/>
              <a:defRPr sz="1800">
                <a:solidFill>
                  <a:srgbClr val="000000"/>
                </a:solidFill>
              </a:defRPr>
            </a:pPr>
            <a:r>
              <a:rPr sz="5200" b="1">
                <a:effectLst>
                  <a:outerShdw blurRad="88900" dist="25400" dir="7320000" rotWithShape="0">
                    <a:srgbClr val="FFFFFF">
                      <a:alpha val="69000"/>
                    </a:srgbClr>
                  </a:outerShdw>
                </a:effectLst>
                <a:latin typeface="Helvetica"/>
                <a:ea typeface="Helvetica"/>
                <a:cs typeface="Helvetica"/>
                <a:sym typeface="Helvetica"/>
              </a:rPr>
              <a:t>For the Israelites, </a:t>
            </a:r>
            <a:r>
              <a:rPr sz="5200" b="1" u="sng">
                <a:effectLst>
                  <a:outerShdw blurRad="88900" dist="25400" dir="7320000" rotWithShape="0">
                    <a:srgbClr val="FFFFFF">
                      <a:alpha val="69000"/>
                    </a:srgbClr>
                  </a:outerShdw>
                </a:effectLst>
                <a:latin typeface="Helvetica"/>
                <a:ea typeface="Helvetica"/>
                <a:cs typeface="Helvetica"/>
                <a:sym typeface="Helvetica"/>
              </a:rPr>
              <a:t>cleanliness</a:t>
            </a:r>
            <a:r>
              <a:rPr sz="5200" b="1">
                <a:effectLst>
                  <a:outerShdw blurRad="88900" dist="25400" dir="7320000" rotWithShape="0">
                    <a:srgbClr val="FFFFFF">
                      <a:alpha val="69000"/>
                    </a:srgbClr>
                  </a:outerShdw>
                </a:effectLst>
                <a:latin typeface="Helvetica"/>
                <a:ea typeface="Helvetica"/>
                <a:cs typeface="Helvetica"/>
                <a:sym typeface="Helvetica"/>
              </a:rPr>
              <a:t> was truly next to godliness.</a:t>
            </a:r>
          </a:p>
        </p:txBody>
      </p:sp>
      <p:grpSp>
        <p:nvGrpSpPr>
          <p:cNvPr id="57" name="Group 57"/>
          <p:cNvGrpSpPr/>
          <p:nvPr/>
        </p:nvGrpSpPr>
        <p:grpSpPr>
          <a:xfrm rot="21359231">
            <a:off x="12441583" y="3152516"/>
            <a:ext cx="10904953" cy="6307074"/>
            <a:chOff x="-139700" y="-165099"/>
            <a:chExt cx="10904952" cy="6307073"/>
          </a:xfrm>
        </p:grpSpPr>
        <p:pic>
          <p:nvPicPr>
            <p:cNvPr id="56" name="WASHING-HANDS.jpg"/>
            <p:cNvPicPr/>
            <p:nvPr/>
          </p:nvPicPr>
          <p:blipFill>
            <a:blip r:embed="rId3">
              <a:extLst/>
            </a:blip>
            <a:stretch>
              <a:fillRect/>
            </a:stretch>
          </p:blipFill>
          <p:spPr>
            <a:xfrm>
              <a:off x="0" y="0"/>
              <a:ext cx="10625553" cy="5976874"/>
            </a:xfrm>
            <a:prstGeom prst="rect">
              <a:avLst/>
            </a:prstGeom>
            <a:ln>
              <a:noFill/>
            </a:ln>
            <a:effectLst/>
          </p:spPr>
        </p:pic>
        <p:pic>
          <p:nvPicPr>
            <p:cNvPr id="55" name="Picture 54"/>
            <p:cNvPicPr/>
            <p:nvPr/>
          </p:nvPicPr>
          <p:blipFill>
            <a:blip r:embed="rId4">
              <a:extLst/>
            </a:blip>
            <a:stretch>
              <a:fillRect/>
            </a:stretch>
          </p:blipFill>
          <p:spPr>
            <a:xfrm>
              <a:off x="-139701" y="-165100"/>
              <a:ext cx="10904954" cy="6307074"/>
            </a:xfrm>
            <a:prstGeom prst="rect">
              <a:avLst/>
            </a:prstGeom>
            <a:effectLst/>
          </p:spPr>
        </p:pic>
      </p:grpSp>
      <p:pic>
        <p:nvPicPr>
          <p:cNvPr id="58" name="Untitled-1.png"/>
          <p:cNvPicPr/>
          <p:nvPr/>
        </p:nvPicPr>
        <p:blipFill>
          <a:blip r:embed="rId5">
            <a:extLst/>
          </a:blip>
          <a:stretch>
            <a:fillRect/>
          </a:stretch>
        </p:blipFill>
        <p:spPr>
          <a:xfrm rot="500730">
            <a:off x="20048067" y="4105080"/>
            <a:ext cx="2389162" cy="8708878"/>
          </a:xfrm>
          <a:prstGeom prst="rect">
            <a:avLst/>
          </a:prstGeom>
          <a:ln w="12700">
            <a:miter lim="400000"/>
          </a:ln>
        </p:spPr>
      </p:pic>
    </p:spTree>
  </p:cSld>
  <p:clrMapOvr>
    <a:masterClrMapping/>
  </p:clrMapOvr>
  <p:transition xmlns:p14="http://schemas.microsoft.com/office/powerpoint/2010/main" spd="slow">
    <p:dissolve/>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1" nodeType="afterEffect">
                                  <p:stCondLst>
                                    <p:cond delay="0"/>
                                  </p:stCondLst>
                                  <p:iterate>
                                    <p:tmAbs val="0"/>
                                  </p:iterate>
                                  <p:childTnLst>
                                    <p:set>
                                      <p:cBhvr>
                                        <p:cTn id="6" fill="hold"/>
                                        <p:tgtEl>
                                          <p:spTgt spid="58"/>
                                        </p:tgtEl>
                                        <p:attrNameLst>
                                          <p:attrName>style.visibility</p:attrName>
                                        </p:attrNameLst>
                                      </p:cBhvr>
                                      <p:to>
                                        <p:strVal val="visible"/>
                                      </p:to>
                                    </p:set>
                                    <p:anim calcmode="lin" valueType="num">
                                      <p:cBhvr>
                                        <p:cTn id="7" dur="1000" fill="hold"/>
                                        <p:tgtEl>
                                          <p:spTgt spid="58"/>
                                        </p:tgtEl>
                                        <p:attrNameLst>
                                          <p:attrName>ppt_w</p:attrName>
                                        </p:attrNameLst>
                                      </p:cBhvr>
                                      <p:tavLst>
                                        <p:tav tm="0">
                                          <p:val>
                                            <p:fltVal val="0"/>
                                          </p:val>
                                        </p:tav>
                                        <p:tav tm="100000">
                                          <p:val>
                                            <p:strVal val="#ppt_w"/>
                                          </p:val>
                                        </p:tav>
                                      </p:tavLst>
                                    </p:anim>
                                    <p:anim calcmode="lin" valueType="num">
                                      <p:cBhvr>
                                        <p:cTn id="8" dur="1000" fill="hold"/>
                                        <p:tgtEl>
                                          <p:spTgt spid="58"/>
                                        </p:tgtEl>
                                        <p:attrNameLst>
                                          <p:attrName>ppt_h</p:attrName>
                                        </p:attrNameLst>
                                      </p:cBhvr>
                                      <p:tavLst>
                                        <p:tav tm="0">
                                          <p:val>
                                            <p:fltVal val="0"/>
                                          </p:val>
                                        </p:tav>
                                        <p:tav tm="100000">
                                          <p:val>
                                            <p:strVal val="#ppt_h"/>
                                          </p:val>
                                        </p:tav>
                                      </p:tavLst>
                                    </p:anim>
                                    <p:anim calcmode="lin" valueType="num">
                                      <p:cBhvr>
                                        <p:cTn id="9" dur="1000" fill="hold"/>
                                        <p:tgtEl>
                                          <p:spTgt spid="5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2" nodeType="clickEffect">
                                  <p:stCondLst>
                                    <p:cond delay="0"/>
                                  </p:stCondLst>
                                  <p:iterate>
                                    <p:tmAbs val="0"/>
                                  </p:iterate>
                                  <p:childTnLst>
                                    <p:set>
                                      <p:cBhvr>
                                        <p:cTn id="14" fill="hold"/>
                                        <p:tgtEl>
                                          <p:spTgt spid="54">
                                            <p:bg/>
                                          </p:spTgt>
                                        </p:tgtEl>
                                        <p:attrNameLst>
                                          <p:attrName>style.visibility</p:attrName>
                                        </p:attrNameLst>
                                      </p:cBhvr>
                                      <p:to>
                                        <p:strVal val="visible"/>
                                      </p:to>
                                    </p:set>
                                    <p:animEffect transition="in" filter="dissolve">
                                      <p:cBhvr>
                                        <p:cTn id="15" dur="1000"/>
                                        <p:tgtEl>
                                          <p:spTgt spid="54">
                                            <p:bg/>
                                          </p:spTgt>
                                        </p:tgtEl>
                                      </p:cBhvr>
                                    </p:animEffect>
                                  </p:childTnLst>
                                </p:cTn>
                              </p:par>
                              <p:par>
                                <p:cTn id="16" presetID="9" presetClass="entr" presetSubtype="0" fill="hold" grpId="2">
                                  <p:stCondLst>
                                    <p:cond delay="0"/>
                                  </p:stCondLst>
                                  <p:iterate>
                                    <p:tmAbs val="0"/>
                                  </p:iterate>
                                  <p:childTnLst>
                                    <p:set>
                                      <p:cBhvr>
                                        <p:cTn id="17" fill="hold"/>
                                        <p:tgtEl>
                                          <p:spTgt spid="54">
                                            <p:txEl>
                                              <p:pRg st="0" end="0"/>
                                            </p:txEl>
                                          </p:spTgt>
                                        </p:tgtEl>
                                        <p:attrNameLst>
                                          <p:attrName>style.visibility</p:attrName>
                                        </p:attrNameLst>
                                      </p:cBhvr>
                                      <p:to>
                                        <p:strVal val="visible"/>
                                      </p:to>
                                    </p:set>
                                    <p:animEffect transition="in" filter="dissolve">
                                      <p:cBhvr>
                                        <p:cTn id="18" dur="1000"/>
                                        <p:tgtEl>
                                          <p:spTgt spid="5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2" nodeType="clickEffect">
                                  <p:stCondLst>
                                    <p:cond delay="0"/>
                                  </p:stCondLst>
                                  <p:iterate>
                                    <p:tmAbs val="0"/>
                                  </p:iterate>
                                  <p:childTnLst>
                                    <p:set>
                                      <p:cBhvr>
                                        <p:cTn id="22" fill="hold"/>
                                        <p:tgtEl>
                                          <p:spTgt spid="54">
                                            <p:txEl>
                                              <p:pRg st="1" end="1"/>
                                            </p:txEl>
                                          </p:spTgt>
                                        </p:tgtEl>
                                        <p:attrNameLst>
                                          <p:attrName>style.visibility</p:attrName>
                                        </p:attrNameLst>
                                      </p:cBhvr>
                                      <p:to>
                                        <p:strVal val="visible"/>
                                      </p:to>
                                    </p:set>
                                    <p:animEffect transition="in" filter="dissolve">
                                      <p:cBhvr>
                                        <p:cTn id="23" dur="1000"/>
                                        <p:tgtEl>
                                          <p:spTgt spid="5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2" nodeType="clickEffect">
                                  <p:stCondLst>
                                    <p:cond delay="0"/>
                                  </p:stCondLst>
                                  <p:iterate>
                                    <p:tmAbs val="0"/>
                                  </p:iterate>
                                  <p:childTnLst>
                                    <p:set>
                                      <p:cBhvr>
                                        <p:cTn id="27" fill="hold"/>
                                        <p:tgtEl>
                                          <p:spTgt spid="54">
                                            <p:txEl>
                                              <p:pRg st="2" end="2"/>
                                            </p:txEl>
                                          </p:spTgt>
                                        </p:tgtEl>
                                        <p:attrNameLst>
                                          <p:attrName>style.visibility</p:attrName>
                                        </p:attrNameLst>
                                      </p:cBhvr>
                                      <p:to>
                                        <p:strVal val="visible"/>
                                      </p:to>
                                    </p:set>
                                    <p:animEffect transition="in" filter="dissolve">
                                      <p:cBhvr>
                                        <p:cTn id="28" dur="1000"/>
                                        <p:tgtEl>
                                          <p:spTgt spid="5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2" build="p" bldLvl="5" animBg="1" advAuto="0"/>
      <p:bldP spid="58"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0" name="ST Blank2.jpg"/>
          <p:cNvPicPr/>
          <p:nvPr/>
        </p:nvPicPr>
        <p:blipFill>
          <a:blip r:embed="rId2">
            <a:alphaModFix amt="55498"/>
            <a:extLst/>
          </a:blip>
          <a:stretch>
            <a:fillRect/>
          </a:stretch>
        </p:blipFill>
        <p:spPr>
          <a:xfrm>
            <a:off x="0" y="0"/>
            <a:ext cx="24384000" cy="13716000"/>
          </a:xfrm>
          <a:prstGeom prst="rect">
            <a:avLst/>
          </a:prstGeom>
          <a:ln w="12700">
            <a:miter lim="400000"/>
          </a:ln>
        </p:spPr>
      </p:pic>
      <p:sp>
        <p:nvSpPr>
          <p:cNvPr id="61" name="Shape 61"/>
          <p:cNvSpPr>
            <a:spLocks noGrp="1"/>
          </p:cNvSpPr>
          <p:nvPr>
            <p:ph type="title"/>
          </p:nvPr>
        </p:nvSpPr>
        <p:spPr>
          <a:xfrm>
            <a:off x="965711" y="659302"/>
            <a:ext cx="22452577" cy="2641345"/>
          </a:xfrm>
          <a:prstGeom prst="rect">
            <a:avLst/>
          </a:prstGeom>
        </p:spPr>
        <p:txBody>
          <a:bodyPr/>
          <a:lstStyle/>
          <a:p>
            <a:pPr lvl="0" defTabSz="610870">
              <a:defRPr sz="1800">
                <a:solidFill>
                  <a:srgbClr val="000000"/>
                </a:solidFill>
              </a:defRPr>
            </a:pPr>
            <a:r>
              <a:rPr sz="8288" b="1">
                <a:latin typeface="Helvetica"/>
                <a:ea typeface="Helvetica"/>
                <a:cs typeface="Helvetica"/>
                <a:sym typeface="Helvetica"/>
              </a:rPr>
              <a:t>We need atonement to </a:t>
            </a:r>
            <a:r>
              <a:rPr sz="8288" b="1" u="sng">
                <a:latin typeface="Helvetica"/>
                <a:ea typeface="Helvetica"/>
                <a:cs typeface="Helvetica"/>
                <a:sym typeface="Helvetica"/>
              </a:rPr>
              <a:t>purify</a:t>
            </a:r>
            <a:r>
              <a:rPr sz="8288" b="1">
                <a:latin typeface="Helvetica"/>
                <a:ea typeface="Helvetica"/>
                <a:cs typeface="Helvetica"/>
                <a:sym typeface="Helvetica"/>
              </a:rPr>
              <a:t> our hearts (Leviticus 5:1-13; Hebrews 13:11-12).</a:t>
            </a:r>
          </a:p>
        </p:txBody>
      </p:sp>
      <p:sp>
        <p:nvSpPr>
          <p:cNvPr id="62" name="Shape 62"/>
          <p:cNvSpPr>
            <a:spLocks noGrp="1"/>
          </p:cNvSpPr>
          <p:nvPr>
            <p:ph type="body" idx="1"/>
          </p:nvPr>
        </p:nvSpPr>
        <p:spPr>
          <a:xfrm>
            <a:off x="1306226" y="3935724"/>
            <a:ext cx="21771548" cy="8933451"/>
          </a:xfrm>
          <a:prstGeom prst="rect">
            <a:avLst/>
          </a:prstGeom>
        </p:spPr>
        <p:txBody>
          <a:bodyPr/>
          <a:lstStyle/>
          <a:p>
            <a:pPr lvl="0">
              <a:spcBef>
                <a:spcPts val="8000"/>
              </a:spcBef>
              <a:buSzPct val="125000"/>
              <a:defRPr sz="1800">
                <a:solidFill>
                  <a:srgbClr val="000000"/>
                </a:solidFill>
              </a:defRPr>
            </a:pPr>
            <a:r>
              <a:rPr sz="5200" b="1">
                <a:latin typeface="Helvetica"/>
                <a:ea typeface="Helvetica"/>
                <a:cs typeface="Helvetica"/>
                <a:sym typeface="Helvetica"/>
              </a:rPr>
              <a:t>God takes </a:t>
            </a:r>
            <a:r>
              <a:rPr sz="5200" b="1" u="sng">
                <a:latin typeface="Helvetica"/>
                <a:ea typeface="Helvetica"/>
                <a:cs typeface="Helvetica"/>
                <a:sym typeface="Helvetica"/>
              </a:rPr>
              <a:t>holiness</a:t>
            </a:r>
            <a:r>
              <a:rPr sz="5200" b="1">
                <a:latin typeface="Helvetica"/>
                <a:ea typeface="Helvetica"/>
                <a:cs typeface="Helvetica"/>
                <a:sym typeface="Helvetica"/>
              </a:rPr>
              <a:t> seriously. He wants His people to be set apart for His purposes. A holy God desires a holy people.</a:t>
            </a:r>
          </a:p>
          <a:p>
            <a:pPr lvl="0">
              <a:spcBef>
                <a:spcPts val="8000"/>
              </a:spcBef>
              <a:buSzPct val="125000"/>
              <a:defRPr sz="1800">
                <a:solidFill>
                  <a:srgbClr val="000000"/>
                </a:solidFill>
              </a:defRPr>
            </a:pPr>
            <a:r>
              <a:rPr sz="5200" b="1">
                <a:latin typeface="Helvetica"/>
                <a:ea typeface="Helvetica"/>
                <a:cs typeface="Helvetica"/>
                <a:sym typeface="Helvetica"/>
              </a:rPr>
              <a:t>The </a:t>
            </a:r>
            <a:r>
              <a:rPr sz="5200" b="1" u="sng">
                <a:latin typeface="Helvetica"/>
                <a:ea typeface="Helvetica"/>
                <a:cs typeface="Helvetica"/>
                <a:sym typeface="Helvetica"/>
              </a:rPr>
              <a:t>sin</a:t>
            </a:r>
            <a:r>
              <a:rPr sz="5200" b="1">
                <a:latin typeface="Helvetica"/>
                <a:ea typeface="Helvetica"/>
                <a:cs typeface="Helvetica"/>
                <a:sym typeface="Helvetica"/>
              </a:rPr>
              <a:t> offering was God’s provision of purification for those who were unclean.</a:t>
            </a:r>
          </a:p>
          <a:p>
            <a:pPr lvl="0">
              <a:spcBef>
                <a:spcPts val="8000"/>
              </a:spcBef>
              <a:buSzPct val="125000"/>
              <a:defRPr sz="1800">
                <a:solidFill>
                  <a:srgbClr val="000000"/>
                </a:solidFill>
              </a:defRPr>
            </a:pPr>
            <a:r>
              <a:rPr sz="5200" b="1">
                <a:latin typeface="Helvetica"/>
                <a:ea typeface="Helvetica"/>
                <a:cs typeface="Helvetica"/>
                <a:sym typeface="Helvetica"/>
              </a:rPr>
              <a:t>Before the guilty party offered the animal to the priest to be sacrificed, </a:t>
            </a:r>
            <a:r>
              <a:rPr sz="5200" b="1" u="sng">
                <a:latin typeface="Helvetica"/>
                <a:ea typeface="Helvetica"/>
                <a:cs typeface="Helvetica"/>
                <a:sym typeface="Helvetica"/>
              </a:rPr>
              <a:t>confession</a:t>
            </a:r>
            <a:r>
              <a:rPr sz="5200" b="1">
                <a:latin typeface="Helvetica"/>
                <a:ea typeface="Helvetica"/>
                <a:cs typeface="Helvetica"/>
                <a:sym typeface="Helvetica"/>
              </a:rPr>
              <a:t> had to occur.</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62">
                                            <p:bg/>
                                          </p:spTgt>
                                        </p:tgtEl>
                                        <p:attrNameLst>
                                          <p:attrName>style.visibility</p:attrName>
                                        </p:attrNameLst>
                                      </p:cBhvr>
                                      <p:to>
                                        <p:strVal val="visible"/>
                                      </p:to>
                                    </p:set>
                                    <p:animEffect transition="in" filter="dissolve">
                                      <p:cBhvr>
                                        <p:cTn id="7" dur="1000"/>
                                        <p:tgtEl>
                                          <p:spTgt spid="62">
                                            <p:bg/>
                                          </p:spTgt>
                                        </p:tgtEl>
                                      </p:cBhvr>
                                    </p:animEffect>
                                  </p:childTnLst>
                                </p:cTn>
                              </p:par>
                              <p:par>
                                <p:cTn id="8" presetID="9" presetClass="entr" presetSubtype="0" fill="hold" grpId="1">
                                  <p:stCondLst>
                                    <p:cond delay="0"/>
                                  </p:stCondLst>
                                  <p:iterate>
                                    <p:tmAbs val="0"/>
                                  </p:iterate>
                                  <p:childTnLst>
                                    <p:set>
                                      <p:cBhvr>
                                        <p:cTn id="9" fill="hold"/>
                                        <p:tgtEl>
                                          <p:spTgt spid="62">
                                            <p:txEl>
                                              <p:pRg st="0" end="0"/>
                                            </p:txEl>
                                          </p:spTgt>
                                        </p:tgtEl>
                                        <p:attrNameLst>
                                          <p:attrName>style.visibility</p:attrName>
                                        </p:attrNameLst>
                                      </p:cBhvr>
                                      <p:to>
                                        <p:strVal val="visible"/>
                                      </p:to>
                                    </p:set>
                                    <p:animEffect transition="in" filter="dissolve">
                                      <p:cBhvr>
                                        <p:cTn id="10" dur="1000"/>
                                        <p:tgtEl>
                                          <p:spTgt spid="6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1" nodeType="clickEffect">
                                  <p:stCondLst>
                                    <p:cond delay="0"/>
                                  </p:stCondLst>
                                  <p:iterate>
                                    <p:tmAbs val="0"/>
                                  </p:iterate>
                                  <p:childTnLst>
                                    <p:set>
                                      <p:cBhvr>
                                        <p:cTn id="14" fill="hold"/>
                                        <p:tgtEl>
                                          <p:spTgt spid="62">
                                            <p:txEl>
                                              <p:pRg st="1" end="1"/>
                                            </p:txEl>
                                          </p:spTgt>
                                        </p:tgtEl>
                                        <p:attrNameLst>
                                          <p:attrName>style.visibility</p:attrName>
                                        </p:attrNameLst>
                                      </p:cBhvr>
                                      <p:to>
                                        <p:strVal val="visible"/>
                                      </p:to>
                                    </p:set>
                                    <p:animEffect transition="in" filter="dissolve">
                                      <p:cBhvr>
                                        <p:cTn id="15" dur="1000"/>
                                        <p:tgtEl>
                                          <p:spTgt spid="6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1" nodeType="clickEffect">
                                  <p:stCondLst>
                                    <p:cond delay="0"/>
                                  </p:stCondLst>
                                  <p:iterate>
                                    <p:tmAbs val="0"/>
                                  </p:iterate>
                                  <p:childTnLst>
                                    <p:set>
                                      <p:cBhvr>
                                        <p:cTn id="19" fill="hold"/>
                                        <p:tgtEl>
                                          <p:spTgt spid="62">
                                            <p:txEl>
                                              <p:pRg st="2" end="2"/>
                                            </p:txEl>
                                          </p:spTgt>
                                        </p:tgtEl>
                                        <p:attrNameLst>
                                          <p:attrName>style.visibility</p:attrName>
                                        </p:attrNameLst>
                                      </p:cBhvr>
                                      <p:to>
                                        <p:strVal val="visible"/>
                                      </p:to>
                                    </p:set>
                                    <p:animEffect transition="in" filter="dissolve">
                                      <p:cBhvr>
                                        <p:cTn id="20" dur="1000"/>
                                        <p:tgtEl>
                                          <p:spTgt spid="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1"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4" name="ST Blank2.jpg"/>
          <p:cNvPicPr/>
          <p:nvPr/>
        </p:nvPicPr>
        <p:blipFill>
          <a:blip r:embed="rId2">
            <a:alphaModFix amt="55498"/>
            <a:extLst/>
          </a:blip>
          <a:stretch>
            <a:fillRect/>
          </a:stretch>
        </p:blipFill>
        <p:spPr>
          <a:xfrm>
            <a:off x="0" y="0"/>
            <a:ext cx="24384000" cy="13716000"/>
          </a:xfrm>
          <a:prstGeom prst="rect">
            <a:avLst/>
          </a:prstGeom>
          <a:ln w="12700">
            <a:miter lim="400000"/>
          </a:ln>
        </p:spPr>
      </p:pic>
      <p:sp>
        <p:nvSpPr>
          <p:cNvPr id="65" name="Shape 65"/>
          <p:cNvSpPr>
            <a:spLocks noGrp="1"/>
          </p:cNvSpPr>
          <p:nvPr>
            <p:ph type="title"/>
          </p:nvPr>
        </p:nvSpPr>
        <p:spPr>
          <a:xfrm>
            <a:off x="965711" y="659302"/>
            <a:ext cx="22452577" cy="2641345"/>
          </a:xfrm>
          <a:prstGeom prst="rect">
            <a:avLst/>
          </a:prstGeom>
        </p:spPr>
        <p:txBody>
          <a:bodyPr/>
          <a:lstStyle/>
          <a:p>
            <a:pPr lvl="0" defTabSz="610870">
              <a:defRPr sz="1800">
                <a:solidFill>
                  <a:srgbClr val="000000"/>
                </a:solidFill>
              </a:defRPr>
            </a:pPr>
            <a:r>
              <a:rPr sz="8288" b="1">
                <a:latin typeface="Helvetica"/>
                <a:ea typeface="Helvetica"/>
                <a:cs typeface="Helvetica"/>
                <a:sym typeface="Helvetica"/>
              </a:rPr>
              <a:t>We need atonement to </a:t>
            </a:r>
            <a:r>
              <a:rPr sz="8288" b="1" u="sng">
                <a:latin typeface="Helvetica"/>
                <a:ea typeface="Helvetica"/>
                <a:cs typeface="Helvetica"/>
                <a:sym typeface="Helvetica"/>
              </a:rPr>
              <a:t>purify</a:t>
            </a:r>
            <a:r>
              <a:rPr sz="8288" b="1">
                <a:latin typeface="Helvetica"/>
                <a:ea typeface="Helvetica"/>
                <a:cs typeface="Helvetica"/>
                <a:sym typeface="Helvetica"/>
              </a:rPr>
              <a:t> our hearts (Leviticus 5:1-13; Hebrews 13:11-12).</a:t>
            </a:r>
          </a:p>
        </p:txBody>
      </p:sp>
      <p:sp>
        <p:nvSpPr>
          <p:cNvPr id="66" name="Shape 66"/>
          <p:cNvSpPr>
            <a:spLocks noGrp="1"/>
          </p:cNvSpPr>
          <p:nvPr>
            <p:ph type="body" idx="1"/>
          </p:nvPr>
        </p:nvSpPr>
        <p:spPr>
          <a:xfrm>
            <a:off x="1306226" y="3935724"/>
            <a:ext cx="21771548" cy="8933451"/>
          </a:xfrm>
          <a:prstGeom prst="rect">
            <a:avLst/>
          </a:prstGeom>
        </p:spPr>
        <p:txBody>
          <a:bodyPr/>
          <a:lstStyle/>
          <a:p>
            <a:pPr lvl="0">
              <a:spcBef>
                <a:spcPts val="8000"/>
              </a:spcBef>
              <a:buSzPct val="125000"/>
              <a:defRPr sz="1800">
                <a:solidFill>
                  <a:srgbClr val="000000"/>
                </a:solidFill>
              </a:defRPr>
            </a:pPr>
            <a:r>
              <a:rPr sz="5200" b="1">
                <a:latin typeface="Helvetica"/>
                <a:ea typeface="Helvetica"/>
                <a:cs typeface="Helvetica"/>
                <a:sym typeface="Helvetica"/>
              </a:rPr>
              <a:t>The sin offering was designed to transfer the “uncleanness” of the worshiper to the animal being sacrificed.</a:t>
            </a:r>
          </a:p>
          <a:p>
            <a:pPr lvl="0">
              <a:spcBef>
                <a:spcPts val="8000"/>
              </a:spcBef>
              <a:buSzPct val="125000"/>
              <a:defRPr sz="1800">
                <a:solidFill>
                  <a:srgbClr val="000000"/>
                </a:solidFill>
              </a:defRPr>
            </a:pPr>
            <a:r>
              <a:rPr sz="5200" b="1">
                <a:latin typeface="Helvetica"/>
                <a:ea typeface="Helvetica"/>
                <a:cs typeface="Helvetica"/>
                <a:sym typeface="Helvetica"/>
              </a:rPr>
              <a:t>The sin offering points ahead to Jesus, who became the sin offering in our place in order to purify our hearts and make us holy (Heb. 13:11-12).</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66">
                                            <p:bg/>
                                          </p:spTgt>
                                        </p:tgtEl>
                                        <p:attrNameLst>
                                          <p:attrName>style.visibility</p:attrName>
                                        </p:attrNameLst>
                                      </p:cBhvr>
                                      <p:to>
                                        <p:strVal val="visible"/>
                                      </p:to>
                                    </p:set>
                                    <p:animEffect transition="in" filter="dissolve">
                                      <p:cBhvr>
                                        <p:cTn id="7" dur="1000"/>
                                        <p:tgtEl>
                                          <p:spTgt spid="66">
                                            <p:bg/>
                                          </p:spTgt>
                                        </p:tgtEl>
                                      </p:cBhvr>
                                    </p:animEffect>
                                  </p:childTnLst>
                                </p:cTn>
                              </p:par>
                              <p:par>
                                <p:cTn id="8" presetID="9" presetClass="entr" presetSubtype="0" fill="hold" grpId="1">
                                  <p:stCondLst>
                                    <p:cond delay="0"/>
                                  </p:stCondLst>
                                  <p:iterate>
                                    <p:tmAbs val="0"/>
                                  </p:iterate>
                                  <p:childTnLst>
                                    <p:set>
                                      <p:cBhvr>
                                        <p:cTn id="9" fill="hold"/>
                                        <p:tgtEl>
                                          <p:spTgt spid="66">
                                            <p:txEl>
                                              <p:pRg st="0" end="0"/>
                                            </p:txEl>
                                          </p:spTgt>
                                        </p:tgtEl>
                                        <p:attrNameLst>
                                          <p:attrName>style.visibility</p:attrName>
                                        </p:attrNameLst>
                                      </p:cBhvr>
                                      <p:to>
                                        <p:strVal val="visible"/>
                                      </p:to>
                                    </p:set>
                                    <p:animEffect transition="in" filter="dissolve">
                                      <p:cBhvr>
                                        <p:cTn id="10" dur="1000"/>
                                        <p:tgtEl>
                                          <p:spTgt spid="6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1" nodeType="clickEffect">
                                  <p:stCondLst>
                                    <p:cond delay="0"/>
                                  </p:stCondLst>
                                  <p:iterate>
                                    <p:tmAbs val="0"/>
                                  </p:iterate>
                                  <p:childTnLst>
                                    <p:set>
                                      <p:cBhvr>
                                        <p:cTn id="14" fill="hold"/>
                                        <p:tgtEl>
                                          <p:spTgt spid="66">
                                            <p:txEl>
                                              <p:pRg st="1" end="1"/>
                                            </p:txEl>
                                          </p:spTgt>
                                        </p:tgtEl>
                                        <p:attrNameLst>
                                          <p:attrName>style.visibility</p:attrName>
                                        </p:attrNameLst>
                                      </p:cBhvr>
                                      <p:to>
                                        <p:strVal val="visible"/>
                                      </p:to>
                                    </p:set>
                                    <p:animEffect transition="in" filter="dissolve">
                                      <p:cBhvr>
                                        <p:cTn id="15" dur="1000"/>
                                        <p:tgtEl>
                                          <p:spTgt spid="6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1" build="p" bldLvl="5"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913</Words>
  <Application>Microsoft Macintosh PowerPoint</Application>
  <PresentationFormat>Custom</PresentationFormat>
  <Paragraphs>86</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Black</vt:lpstr>
      <vt:lpstr>PowerPoint Presentation</vt:lpstr>
      <vt:lpstr>PowerPoint Presentation</vt:lpstr>
      <vt:lpstr>PowerPoint Presentation</vt:lpstr>
      <vt:lpstr>OVERVIEW</vt:lpstr>
      <vt:lpstr>LESSON SUMMARY</vt:lpstr>
      <vt:lpstr>LESSON SUMMARY</vt:lpstr>
      <vt:lpstr>INTRODUCTION</vt:lpstr>
      <vt:lpstr>We need atonement to purify our hearts (Leviticus 5:1-13; Hebrews 13:11-12).</vt:lpstr>
      <vt:lpstr>We need atonement to purify our hearts (Leviticus 5:1-13; Hebrews 13:11-12).</vt:lpstr>
      <vt:lpstr>We need atonement to purify our hearts (Leviticus 5:1-13; Hebrews 13:11-12).</vt:lpstr>
      <vt:lpstr>We need atonement to cleanse our consciences (Leviticus 5:14-19; Hebrews 9:13-14).</vt:lpstr>
      <vt:lpstr>We need atonement to purify our hearts (Leviticus 5:1-13; Hebrews 13:11-12).</vt:lpstr>
      <vt:lpstr>CONCLUSION</vt:lpstr>
      <vt:lpstr>CONCLUSION</vt:lpstr>
      <vt:lpstr>CONCLUSION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Keith Lewis</cp:lastModifiedBy>
  <cp:revision>1</cp:revision>
  <dcterms:modified xsi:type="dcterms:W3CDTF">2015-01-29T17:26:13Z</dcterms:modified>
</cp:coreProperties>
</file>