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80" r:id="rId5"/>
    <p:sldId id="279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43A"/>
    <a:srgbClr val="283C4A"/>
    <a:srgbClr val="254050"/>
    <a:srgbClr val="283138"/>
    <a:srgbClr val="5D2B2C"/>
    <a:srgbClr val="482A2B"/>
    <a:srgbClr val="5F3033"/>
    <a:srgbClr val="F64D47"/>
    <a:srgbClr val="F48A77"/>
    <a:srgbClr val="FA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E4C8B8-0CE3-4A29-BEBA-381D80F2D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97992-8367-4C89-87B9-247901EB8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221D7-8C7A-4DC5-9FA8-794469F4D3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8326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6600" b="0" kern="1200" cap="none" spc="700" baseline="0" dirty="0">
                <a:ln w="0"/>
                <a:gradFill flip="none" rotWithShape="1">
                  <a:gsLst>
                    <a:gs pos="0">
                      <a:srgbClr val="FAEBC7"/>
                    </a:gs>
                    <a:gs pos="62000">
                      <a:srgbClr val="F48A77"/>
                    </a:gs>
                    <a:gs pos="90000">
                      <a:srgbClr val="F64D47"/>
                    </a:gs>
                  </a:gsLst>
                  <a:lin ang="17400000" scaled="0"/>
                  <a:tileRect/>
                </a:gradFill>
                <a:effectLst>
                  <a:glow rad="711200">
                    <a:srgbClr val="5F3033">
                      <a:alpha val="15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3C384-1E7A-481F-A76F-E120C52E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5205"/>
            <a:ext cx="9144000" cy="625474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9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9B59-7392-4507-BCBF-B8D2D729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3A1A-760B-4C1B-8B90-B1EFD6A8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spcAft>
                <a:spcPts val="1200"/>
              </a:spcAft>
              <a:buFont typeface="+mj-lt"/>
              <a:buAutoNum type="alphaUcPeriod"/>
              <a:defRPr/>
            </a:lvl1pPr>
            <a:lvl2pPr marL="914400" indent="-457200">
              <a:spcAft>
                <a:spcPts val="1200"/>
              </a:spcAft>
              <a:buFont typeface="+mj-lt"/>
              <a:buAutoNum type="arabicPeriod"/>
              <a:defRPr/>
            </a:lvl2pPr>
            <a:lvl3pPr marL="13716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lvl4pPr>
            <a:lvl5pPr marL="21717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8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02DE-9F24-42E0-A1C4-0F84BBD1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3EC0F-24FB-426A-9FB5-F3FCBD9AF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en-US" dirty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4A5-25B0-4D08-9C24-8382912B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2C2E-DA24-467A-8965-755CBE4E4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0CCF6-622D-4A75-AF5C-F54B864B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3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7026-BD1A-4F1D-8AC0-DDCF6982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3D91-7F58-4444-A752-85CEA5C4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63458-32D6-476F-960B-0F1B6756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48FD7-F1F2-42C7-9181-FBFDBE44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3062C-CBCA-45E9-86F0-5D12FC8E4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C9DA-8666-4E10-AC07-05E35AC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0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27ACF7-DB48-4EA6-B91A-EEAF42BF68A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BF4104-DE93-40A0-8448-E46A6C4FC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A picture containing night sky, ocean floor&#10;&#10;Description automatically generated">
              <a:extLst>
                <a:ext uri="{FF2B5EF4-FFF2-40B4-BE49-F238E27FC236}">
                  <a16:creationId xmlns:a16="http://schemas.microsoft.com/office/drawing/2014/main" id="{A23E4DB4-A31A-4732-A4EA-DFF3EBEA7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28" y="0"/>
              <a:ext cx="9139943" cy="6858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0A59E-8A63-4CC6-BFAB-26068CF9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F1B6-3BA2-4C4A-B770-E0499686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6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2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72ABDF-4C30-4560-840F-34FEE5E84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 IS DEVASTATING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9149C-A30E-47F8-B917-29A126D8E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1414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73065"/>
          </a:xfrm>
        </p:spPr>
        <p:txBody>
          <a:bodyPr anchor="t">
            <a:normAutofit/>
          </a:bodyPr>
          <a:lstStyle/>
          <a:p>
            <a:r>
              <a:rPr lang="en-US" dirty="0"/>
              <a:t>The Tragedy of the Locusts (2-4)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4042"/>
            <a:ext cx="10515600" cy="2936457"/>
          </a:xfrm>
        </p:spPr>
        <p:txBody>
          <a:bodyPr/>
          <a:lstStyle/>
          <a:p>
            <a:r>
              <a:rPr lang="en-US" dirty="0"/>
              <a:t>Call for drunks to mourn (5-7).</a:t>
            </a:r>
          </a:p>
          <a:p>
            <a:r>
              <a:rPr lang="en-US" dirty="0"/>
              <a:t>Call for the people to mourn (8-10).</a:t>
            </a:r>
          </a:p>
          <a:p>
            <a:r>
              <a:rPr lang="en-US" dirty="0"/>
              <a:t>Call for farmers to mourn (11-12).</a:t>
            </a:r>
          </a:p>
          <a:p>
            <a:r>
              <a:rPr lang="en-US" dirty="0"/>
              <a:t>Call for the priests to mourn (13-14).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6EAADA-A65D-4973-A7DC-C6DC55521B88}"/>
              </a:ext>
            </a:extLst>
          </p:cNvPr>
          <p:cNvSpPr txBox="1">
            <a:spLocks/>
          </p:cNvSpPr>
          <p:nvPr/>
        </p:nvSpPr>
        <p:spPr>
          <a:xfrm>
            <a:off x="838200" y="2000072"/>
            <a:ext cx="10515600" cy="752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Calls for Mourning (5-14)</a:t>
            </a:r>
          </a:p>
        </p:txBody>
      </p:sp>
    </p:spTree>
    <p:extLst>
      <p:ext uri="{BB962C8B-B14F-4D97-AF65-F5344CB8AC3E}">
        <p14:creationId xmlns:p14="http://schemas.microsoft.com/office/powerpoint/2010/main" val="12276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73065"/>
          </a:xfrm>
        </p:spPr>
        <p:txBody>
          <a:bodyPr anchor="t">
            <a:normAutofit/>
          </a:bodyPr>
          <a:lstStyle/>
          <a:p>
            <a:r>
              <a:rPr lang="en-US" dirty="0"/>
              <a:t>The Tragedy of the Locusts (2-4)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6EAADA-A65D-4973-A7DC-C6DC55521B88}"/>
              </a:ext>
            </a:extLst>
          </p:cNvPr>
          <p:cNvSpPr txBox="1">
            <a:spLocks/>
          </p:cNvSpPr>
          <p:nvPr/>
        </p:nvSpPr>
        <p:spPr>
          <a:xfrm>
            <a:off x="838200" y="2000072"/>
            <a:ext cx="10515600" cy="752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Calls for Mourning (5-14)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80D75FC-91D0-4E10-A6F4-660C40FD05BB}"/>
              </a:ext>
            </a:extLst>
          </p:cNvPr>
          <p:cNvSpPr txBox="1">
            <a:spLocks/>
          </p:cNvSpPr>
          <p:nvPr/>
        </p:nvSpPr>
        <p:spPr>
          <a:xfrm>
            <a:off x="838200" y="3198792"/>
            <a:ext cx="10515600" cy="752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The Day of the Lord (15-20)</a:t>
            </a:r>
          </a:p>
        </p:txBody>
      </p:sp>
    </p:spTree>
    <p:extLst>
      <p:ext uri="{BB962C8B-B14F-4D97-AF65-F5344CB8AC3E}">
        <p14:creationId xmlns:p14="http://schemas.microsoft.com/office/powerpoint/2010/main" val="41553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F66D70-692F-4EA2-B2FA-9F7D6B18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73065"/>
          </a:xfrm>
        </p:spPr>
        <p:txBody>
          <a:bodyPr anchor="t">
            <a:normAutofit/>
          </a:bodyPr>
          <a:lstStyle/>
          <a:p>
            <a:r>
              <a:rPr lang="en-US" dirty="0"/>
              <a:t>The Devastation of Disobedience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1F7BA-AB4C-45C6-8B49-948C644B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4042"/>
            <a:ext cx="10515600" cy="2936457"/>
          </a:xfrm>
        </p:spPr>
        <p:txBody>
          <a:bodyPr/>
          <a:lstStyle/>
          <a:p>
            <a:r>
              <a:rPr lang="en-US" dirty="0"/>
              <a:t>Sorrow over the loss of God’s blessings.</a:t>
            </a:r>
          </a:p>
          <a:p>
            <a:r>
              <a:rPr lang="en-US" dirty="0"/>
              <a:t>Repentance over wrongdoing.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6EAADA-A65D-4973-A7DC-C6DC55521B88}"/>
              </a:ext>
            </a:extLst>
          </p:cNvPr>
          <p:cNvSpPr txBox="1">
            <a:spLocks/>
          </p:cNvSpPr>
          <p:nvPr/>
        </p:nvSpPr>
        <p:spPr>
          <a:xfrm>
            <a:off x="838200" y="2000072"/>
            <a:ext cx="10515600" cy="752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The Proper Response to Discipline</a:t>
            </a:r>
          </a:p>
        </p:txBody>
      </p:sp>
    </p:spTree>
    <p:extLst>
      <p:ext uri="{BB962C8B-B14F-4D97-AF65-F5344CB8AC3E}">
        <p14:creationId xmlns:p14="http://schemas.microsoft.com/office/powerpoint/2010/main" val="2801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96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Times New Roman</vt:lpstr>
      <vt:lpstr>Office Theme</vt:lpstr>
      <vt:lpstr>PowerPoint Presentation</vt:lpstr>
      <vt:lpstr>SIN IS DEVASTATING</vt:lpstr>
      <vt:lpstr>The Tragedy of the Locusts (2-4)</vt:lpstr>
      <vt:lpstr>The Tragedy of the Locusts (2-4)</vt:lpstr>
      <vt:lpstr>The Devastation of Disobedience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BenandBrittany</dc:creator>
  <cp:lastModifiedBy>Benjamin.Hicks</cp:lastModifiedBy>
  <cp:revision>51</cp:revision>
  <dcterms:created xsi:type="dcterms:W3CDTF">2020-07-22T19:18:34Z</dcterms:created>
  <dcterms:modified xsi:type="dcterms:W3CDTF">2021-04-23T17:32:57Z</dcterms:modified>
</cp:coreProperties>
</file>