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71" r:id="rId5"/>
    <p:sldId id="272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43A"/>
    <a:srgbClr val="283C4A"/>
    <a:srgbClr val="254050"/>
    <a:srgbClr val="283138"/>
    <a:srgbClr val="5D2B2C"/>
    <a:srgbClr val="482A2B"/>
    <a:srgbClr val="5F3033"/>
    <a:srgbClr val="F64D47"/>
    <a:srgbClr val="F48A77"/>
    <a:srgbClr val="FAE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DE4C8B8-0CE3-4A29-BEBA-381D80F2D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997992-8367-4C89-87B9-247901EB8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221D7-8C7A-4DC5-9FA8-794469F4D3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38326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6600" b="0" kern="1200" cap="none" spc="700" baseline="0" dirty="0">
                <a:ln w="0"/>
                <a:gradFill flip="none" rotWithShape="1">
                  <a:gsLst>
                    <a:gs pos="0">
                      <a:srgbClr val="FAEBC7"/>
                    </a:gs>
                    <a:gs pos="62000">
                      <a:srgbClr val="F48A77"/>
                    </a:gs>
                    <a:gs pos="90000">
                      <a:srgbClr val="F64D47"/>
                    </a:gs>
                  </a:gsLst>
                  <a:lin ang="17400000" scaled="0"/>
                  <a:tileRect/>
                </a:gradFill>
                <a:effectLst>
                  <a:glow rad="711200">
                    <a:srgbClr val="5F3033">
                      <a:alpha val="15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3C384-1E7A-481F-A76F-E120C52E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5205"/>
            <a:ext cx="9144000" cy="625474"/>
          </a:xfrm>
        </p:spPr>
        <p:txBody>
          <a:bodyPr>
            <a:normAutofit/>
          </a:bodyPr>
          <a:lstStyle>
            <a:lvl1pPr marL="0" indent="0" algn="ctr">
              <a:buNone/>
              <a:defRPr sz="3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9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9B59-7392-4507-BCBF-B8D2D729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F3A1A-760B-4C1B-8B90-B1EFD6A8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spcAft>
                <a:spcPts val="1200"/>
              </a:spcAft>
              <a:buFont typeface="+mj-lt"/>
              <a:buAutoNum type="alphaUcPeriod"/>
              <a:defRPr/>
            </a:lvl1pPr>
            <a:lvl2pPr marL="914400" indent="-457200">
              <a:spcAft>
                <a:spcPts val="1200"/>
              </a:spcAft>
              <a:buFont typeface="+mj-lt"/>
              <a:buAutoNum type="arabicPeriod"/>
              <a:defRPr/>
            </a:lvl2pPr>
            <a:lvl3pPr marL="13716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3pPr>
            <a:lvl4pPr marL="1600200" indent="-2286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lvl4pPr>
            <a:lvl5pPr marL="21717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8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02DE-9F24-42E0-A1C4-0F84BBD1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3EC0F-24FB-426A-9FB5-F3FCBD9AF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lang="en-US" dirty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5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34A5-25B0-4D08-9C24-8382912B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2C2E-DA24-467A-8965-755CBE4E4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0CCF6-622D-4A75-AF5C-F54B864BB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3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7026-BD1A-4F1D-8AC0-DDCF6982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53D91-7F58-4444-A752-85CEA5C42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63458-32D6-476F-960B-0F1B6756D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848FD7-F1F2-42C7-9181-FBFDBE44A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3062C-CBCA-45E9-86F0-5D12FC8E4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0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C9DA-8666-4E10-AC07-05E35ACA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0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0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E27ACF7-DB48-4EA6-B91A-EEAF42BF68A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BF4104-DE93-40A0-8448-E46A6C4FC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 descr="A picture containing night sky, ocean floor&#10;&#10;Description automatically generated">
              <a:extLst>
                <a:ext uri="{FF2B5EF4-FFF2-40B4-BE49-F238E27FC236}">
                  <a16:creationId xmlns:a16="http://schemas.microsoft.com/office/drawing/2014/main" id="{A23E4DB4-A31A-4732-A4EA-DFF3EBEA7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028" y="0"/>
              <a:ext cx="9139943" cy="6858000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0A59E-8A63-4CC6-BFAB-26068CF9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EF1B6-3BA2-4C4A-B770-E0499686D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6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2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A72ABDF-4C30-4560-840F-34FEE5E848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GOES AROUND COMES AROUND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9149C-A30E-47F8-B917-29A126D8E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1414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F66D70-692F-4EA2-B2FA-9F7D6B18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02010"/>
            <a:ext cx="10840453" cy="1325563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God explains why judgment is coming.</a:t>
            </a:r>
            <a:br>
              <a:rPr lang="en-US" sz="5300" dirty="0"/>
            </a:br>
            <a:r>
              <a:rPr lang="en-US" sz="2700" dirty="0"/>
              <a:t>Obadiah 10-14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D1F7BA-AB4C-45C6-8B49-948C644B1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8188"/>
            <a:ext cx="10515600" cy="364155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Edom reacted arrogantly to the pain of Judah.</a:t>
            </a:r>
          </a:p>
          <a:p>
            <a:pPr>
              <a:spcAft>
                <a:spcPts val="600"/>
              </a:spcAft>
            </a:pPr>
            <a:r>
              <a:rPr lang="en-US" dirty="0"/>
              <a:t>Edom joined in plundering the city.</a:t>
            </a:r>
          </a:p>
          <a:p>
            <a:pPr>
              <a:spcAft>
                <a:spcPts val="600"/>
              </a:spcAft>
            </a:pPr>
            <a:r>
              <a:rPr lang="en-US" dirty="0"/>
              <a:t>Edom took advantage of those who were suffering.</a:t>
            </a:r>
          </a:p>
        </p:txBody>
      </p:sp>
    </p:spTree>
    <p:extLst>
      <p:ext uri="{BB962C8B-B14F-4D97-AF65-F5344CB8AC3E}">
        <p14:creationId xmlns:p14="http://schemas.microsoft.com/office/powerpoint/2010/main" val="12276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F66D70-692F-4EA2-B2FA-9F7D6B18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02010"/>
            <a:ext cx="10840453" cy="1325563"/>
          </a:xfrm>
        </p:spPr>
        <p:txBody>
          <a:bodyPr anchor="t">
            <a:normAutofit fontScale="90000"/>
          </a:bodyPr>
          <a:lstStyle/>
          <a:p>
            <a:r>
              <a:rPr lang="en-US" sz="5400" dirty="0"/>
              <a:t>God describes the Day of the Lord to the nations.</a:t>
            </a:r>
            <a:br>
              <a:rPr lang="en-US" sz="5400" dirty="0"/>
            </a:br>
            <a:r>
              <a:rPr lang="en-US" sz="3200" dirty="0"/>
              <a:t>Obadiah 10-14</a:t>
            </a:r>
            <a:endParaRPr lang="en-US" sz="27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D1F7BA-AB4C-45C6-8B49-948C644B1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9453"/>
            <a:ext cx="10515600" cy="316029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Judgment on the enemies of God’s people (15-16).</a:t>
            </a:r>
          </a:p>
          <a:p>
            <a:pPr>
              <a:spcAft>
                <a:spcPts val="600"/>
              </a:spcAft>
            </a:pPr>
            <a:r>
              <a:rPr lang="en-US" dirty="0"/>
              <a:t>The restoration and vindication of God’s people (17-21).</a:t>
            </a:r>
          </a:p>
        </p:txBody>
      </p:sp>
    </p:spTree>
    <p:extLst>
      <p:ext uri="{BB962C8B-B14F-4D97-AF65-F5344CB8AC3E}">
        <p14:creationId xmlns:p14="http://schemas.microsoft.com/office/powerpoint/2010/main" val="42872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1F73-14AF-45AB-B483-650F93967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Themes of Obadiah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CCCFD-4B02-450C-A42A-523D25102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Humility and Pride</a:t>
            </a:r>
          </a:p>
          <a:p>
            <a:r>
              <a:rPr lang="en-US" dirty="0"/>
              <a:t>You reap what you sow.</a:t>
            </a:r>
          </a:p>
          <a:p>
            <a:r>
              <a:rPr lang="en-US" dirty="0"/>
              <a:t>God’s Inevitable Justice</a:t>
            </a:r>
          </a:p>
        </p:txBody>
      </p:sp>
    </p:spTree>
    <p:extLst>
      <p:ext uri="{BB962C8B-B14F-4D97-AF65-F5344CB8AC3E}">
        <p14:creationId xmlns:p14="http://schemas.microsoft.com/office/powerpoint/2010/main" val="12391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92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Courier New</vt:lpstr>
      <vt:lpstr>Times New Roman</vt:lpstr>
      <vt:lpstr>Office Theme</vt:lpstr>
      <vt:lpstr>PowerPoint Presentation</vt:lpstr>
      <vt:lpstr>WHAT GOES AROUND COMES AROUND</vt:lpstr>
      <vt:lpstr>God explains why judgment is coming. Obadiah 10-14</vt:lpstr>
      <vt:lpstr>God describes the Day of the Lord to the nations. Obadiah 10-14</vt:lpstr>
      <vt:lpstr>Major Themes of Obadiah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BenandBrittany</dc:creator>
  <cp:lastModifiedBy>Benjamin.Hicks</cp:lastModifiedBy>
  <cp:revision>49</cp:revision>
  <dcterms:created xsi:type="dcterms:W3CDTF">2020-07-22T19:18:34Z</dcterms:created>
  <dcterms:modified xsi:type="dcterms:W3CDTF">2021-04-09T15:02:06Z</dcterms:modified>
</cp:coreProperties>
</file>