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FFFFFF"/>
        </a:solidFill>
        <a:effectLst/>
        <a:uFillTx/>
        <a:latin typeface="+mn-lt"/>
        <a:ea typeface="+mn-ea"/>
        <a:cs typeface="+mn-cs"/>
        <a:sym typeface="Helvetica Light"/>
      </a:defRPr>
    </a:lvl1pPr>
    <a:lvl2pPr marL="0" marR="0" indent="22860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FFFFFF"/>
        </a:solidFill>
        <a:effectLst/>
        <a:uFillTx/>
        <a:latin typeface="+mn-lt"/>
        <a:ea typeface="+mn-ea"/>
        <a:cs typeface="+mn-cs"/>
        <a:sym typeface="Helvetica Light"/>
      </a:defRPr>
    </a:lvl2pPr>
    <a:lvl3pPr marL="0" marR="0" indent="45720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FFFFFF"/>
        </a:solidFill>
        <a:effectLst/>
        <a:uFillTx/>
        <a:latin typeface="+mn-lt"/>
        <a:ea typeface="+mn-ea"/>
        <a:cs typeface="+mn-cs"/>
        <a:sym typeface="Helvetica Light"/>
      </a:defRPr>
    </a:lvl3pPr>
    <a:lvl4pPr marL="0" marR="0" indent="68580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FFFFFF"/>
        </a:solidFill>
        <a:effectLst/>
        <a:uFillTx/>
        <a:latin typeface="+mn-lt"/>
        <a:ea typeface="+mn-ea"/>
        <a:cs typeface="+mn-cs"/>
        <a:sym typeface="Helvetica Light"/>
      </a:defRPr>
    </a:lvl4pPr>
    <a:lvl5pPr marL="0" marR="0" indent="91440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FFFFFF"/>
        </a:solidFill>
        <a:effectLst/>
        <a:uFillTx/>
        <a:latin typeface="+mn-lt"/>
        <a:ea typeface="+mn-ea"/>
        <a:cs typeface="+mn-cs"/>
        <a:sym typeface="Helvetica Light"/>
      </a:defRPr>
    </a:lvl5pPr>
    <a:lvl6pPr marL="0" marR="0" indent="114300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FFFFFF"/>
        </a:solidFill>
        <a:effectLst/>
        <a:uFillTx/>
        <a:latin typeface="+mn-lt"/>
        <a:ea typeface="+mn-ea"/>
        <a:cs typeface="+mn-cs"/>
        <a:sym typeface="Helvetica Light"/>
      </a:defRPr>
    </a:lvl6pPr>
    <a:lvl7pPr marL="0" marR="0" indent="137160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FFFFFF"/>
        </a:solidFill>
        <a:effectLst/>
        <a:uFillTx/>
        <a:latin typeface="+mn-lt"/>
        <a:ea typeface="+mn-ea"/>
        <a:cs typeface="+mn-cs"/>
        <a:sym typeface="Helvetica Light"/>
      </a:defRPr>
    </a:lvl7pPr>
    <a:lvl8pPr marL="0" marR="0" indent="160020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FFFFFF"/>
        </a:solidFill>
        <a:effectLst/>
        <a:uFillTx/>
        <a:latin typeface="+mn-lt"/>
        <a:ea typeface="+mn-ea"/>
        <a:cs typeface="+mn-cs"/>
        <a:sym typeface="Helvetica Light"/>
      </a:defRPr>
    </a:lvl8pPr>
    <a:lvl9pPr marL="0" marR="0" indent="182880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FFFFFF"/>
        </a:solidFill>
        <a:effectLst/>
        <a:uFillTx/>
        <a:latin typeface="+mn-lt"/>
        <a:ea typeface="+mn-ea"/>
        <a:cs typeface="+mn-cs"/>
        <a:sym typeface="Helvetica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b="def" i="def"/>
      <a:tcStyle>
        <a:tcBdr/>
        <a:fill>
          <a:solidFill>
            <a:srgbClr val="73C0FC">
              <a:alpha val="26000"/>
            </a:srgbClr>
          </a:solidFill>
        </a:fill>
      </a:tcStyle>
    </a:band2H>
    <a:firstCol>
      <a:tcTxStyle b="off" i="off">
        <a:fontRef idx="minor">
          <a:srgbClr val="FFFFFF"/>
        </a:fontRef>
        <a:srgbClr val="FFFFFF"/>
      </a:tcTxStyle>
      <a:tcStyle>
        <a:tcBdr>
          <a:left>
            <a:ln w="12700" cap="flat">
              <a:solidFill>
                <a:srgbClr val="D6D6D6"/>
              </a:solidFill>
              <a:prstDash val="solid"/>
              <a:miter lim="400000"/>
            </a:ln>
          </a:left>
          <a:right>
            <a:ln w="254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hueOff val="-136794"/>
              <a:satOff val="-2150"/>
              <a:lumOff val="15693"/>
            </a:schemeClr>
          </a:solidFill>
        </a:fill>
      </a:tcStyle>
    </a:firstCol>
    <a:lastRow>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25400" cap="flat">
              <a:solidFill>
                <a:srgbClr val="D6D7D6"/>
              </a:solidFill>
              <a:prstDash val="solid"/>
              <a:miter lim="400000"/>
            </a:ln>
          </a:top>
          <a:bottom>
            <a:ln w="12700" cap="flat">
              <a:solidFill>
                <a:srgbClr val="D6D6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solidFill>
        </a:fill>
      </a:tcStyle>
    </a:lastRow>
    <a:firstRow>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6D6"/>
              </a:solidFill>
              <a:prstDash val="solid"/>
              <a:miter lim="400000"/>
            </a:ln>
          </a:top>
          <a:bottom>
            <a:ln w="254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solidFill>
        </a:fill>
      </a:tcStyle>
    </a:firstRow>
  </a:tblStyle>
  <a:tblStyle styleId="{C7B018BB-80A7-4F77-B60F-C8B233D01FF8}" styleName="">
    <a:tblBg/>
    <a:wholeTbl>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noFill/>
        </a:fill>
      </a:tcStyle>
    </a:wholeTbl>
    <a:band2H>
      <a:tcTxStyle b="def" i="def"/>
      <a:tcStyle>
        <a:tcBdr/>
        <a:fill>
          <a:solidFill>
            <a:srgbClr val="8EA5CB">
              <a:alpha val="25000"/>
            </a:srgbClr>
          </a:solidFill>
        </a:fill>
      </a:tcStyle>
    </a:band2H>
    <a:firstCol>
      <a:tcTxStyle b="off" i="off">
        <a:fontRef idx="minor">
          <a:srgbClr val="FFFFFF"/>
        </a:fontRef>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solidFill>
            <a:srgbClr val="53585F"/>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929292"/>
              </a:solidFill>
              <a:prstDash val="solid"/>
              <a:miter lim="400000"/>
            </a:ln>
          </a:insideH>
          <a:insideV>
            <a:ln w="12700" cap="flat">
              <a:noFill/>
              <a:miter lim="400000"/>
            </a:ln>
          </a:insideV>
        </a:tcBdr>
        <a:fill>
          <a:solidFill>
            <a:srgbClr val="004CB9"/>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929292"/>
              </a:solidFill>
              <a:prstDash val="solid"/>
              <a:miter lim="400000"/>
            </a:ln>
          </a:insideH>
          <a:insideV>
            <a:ln w="12700" cap="flat">
              <a:noFill/>
              <a:miter lim="400000"/>
            </a:ln>
          </a:insideV>
        </a:tcBdr>
        <a:fill>
          <a:solidFill>
            <a:srgbClr val="004CB9"/>
          </a:solidFill>
        </a:fill>
      </a:tcStyle>
    </a:firstRow>
  </a:tblStyle>
  <a:tblStyle styleId="{EEE7283C-3CF3-47DC-8721-378D4A62B228}" styleName="">
    <a:tblBg/>
    <a:wholeTbl>
      <a:tcTxStyle b="off" i="off">
        <a:fontRef idx="minor">
          <a:srgbClr val="FFFFFF"/>
        </a:fontRef>
        <a:srgbClr val="FFFFFF"/>
      </a:tcTxStyle>
      <a:tcStyle>
        <a:tcBdr>
          <a:left>
            <a:ln w="12700" cap="flat">
              <a:solidFill>
                <a:srgbClr val="AAAAAA"/>
              </a:solidFill>
              <a:prstDash val="solid"/>
              <a:miter lim="400000"/>
            </a:ln>
          </a:left>
          <a:right>
            <a:ln w="12700" cap="flat">
              <a:solidFill>
                <a:srgbClr val="AAAAAA"/>
              </a:solidFill>
              <a:prstDash val="solid"/>
              <a:miter lim="400000"/>
            </a:ln>
          </a:right>
          <a:top>
            <a:ln w="12700" cap="flat">
              <a:solidFill>
                <a:srgbClr val="AAAAAA"/>
              </a:solidFill>
              <a:prstDash val="solid"/>
              <a:miter lim="400000"/>
            </a:ln>
          </a:top>
          <a:bottom>
            <a:ln w="12700" cap="flat">
              <a:solidFill>
                <a:srgbClr val="AAAAAA"/>
              </a:solidFill>
              <a:prstDash val="solid"/>
              <a:miter lim="400000"/>
            </a:ln>
          </a:bottom>
          <a:insideH>
            <a:ln w="12700" cap="flat">
              <a:solidFill>
                <a:srgbClr val="AAAAAA"/>
              </a:solidFill>
              <a:prstDash val="solid"/>
              <a:miter lim="400000"/>
            </a:ln>
          </a:insideH>
          <a:insideV>
            <a:ln w="12700" cap="flat">
              <a:solidFill>
                <a:srgbClr val="AAAAAA"/>
              </a:solidFill>
              <a:prstDash val="solid"/>
              <a:miter lim="400000"/>
            </a:ln>
          </a:insideV>
        </a:tcBdr>
        <a:fill>
          <a:noFill/>
        </a:fill>
      </a:tcStyle>
    </a:wholeTbl>
    <a:band2H>
      <a:tcTxStyle b="def" i="def"/>
      <a:tcStyle>
        <a:tcBdr/>
        <a:fill>
          <a:solidFill>
            <a:schemeClr val="accent3">
              <a:alpha val="35000"/>
            </a:scheme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CBCBCB"/>
              </a:solidFill>
              <a:prstDash val="solid"/>
              <a:miter lim="400000"/>
            </a:ln>
          </a:insideV>
        </a:tcBdr>
        <a:fill>
          <a:solidFill>
            <a:srgbClr val="2D7132"/>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CBCBCB"/>
              </a:solidFill>
              <a:prstDash val="solid"/>
              <a:miter lim="400000"/>
            </a:ln>
          </a:insideH>
          <a:insideV>
            <a:ln w="12700" cap="flat">
              <a:noFill/>
              <a:miter lim="400000"/>
            </a:ln>
          </a:insideV>
        </a:tcBdr>
        <a:fill>
          <a:solidFill>
            <a:schemeClr val="accent3"/>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0" cap="flat">
              <a:noFill/>
              <a:miter lim="400000"/>
            </a:ln>
          </a:bottom>
          <a:insideH>
            <a:ln w="25400" cap="flat">
              <a:solidFill>
                <a:srgbClr val="CBCBCB"/>
              </a:solidFill>
              <a:prstDash val="solid"/>
              <a:miter lim="400000"/>
            </a:ln>
          </a:insideH>
          <a:insideV>
            <a:ln w="12700" cap="flat">
              <a:noFill/>
              <a:miter lim="400000"/>
            </a:ln>
          </a:insideV>
        </a:tcBdr>
        <a:fill>
          <a:solidFill>
            <a:schemeClr val="accent3"/>
          </a:solidFill>
        </a:fill>
      </a:tcStyle>
    </a:firstRow>
  </a:tblStyle>
  <a:tblStyle styleId="{CF821DB8-F4EB-4A41-A1BA-3FCAFE7338EE}" styleName="">
    <a:tblBg/>
    <a:wholeTbl>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b="def" i="def"/>
      <a:tcStyle>
        <a:tcBdr/>
        <a:fill>
          <a:solidFill>
            <a:srgbClr val="797A7B">
              <a:alpha val="30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D6D7D6"/>
              </a:solidFill>
              <a:prstDash val="solid"/>
              <a:miter lim="400000"/>
            </a:ln>
          </a:insideV>
        </a:tcBdr>
        <a:fill>
          <a:solidFill>
            <a:srgbClr val="BF630E"/>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9B4407"/>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9B4407"/>
          </a:solidFill>
        </a:fill>
      </a:tcStyle>
    </a:firstRow>
  </a:tblStyle>
  <a:tblStyle styleId="{33BA23B1-9221-436E-865A-0063620EA4FD}" styleName="">
    <a:tblBg/>
    <a:wholeTbl>
      <a:tcTxStyle b="off" i="off">
        <a:fontRef idx="minor">
          <a:srgbClr val="FFFFFF"/>
        </a:fontRef>
        <a:srgbClr val="FFFFFF"/>
      </a:tcTxStyle>
      <a:tcStyle>
        <a:tcBdr>
          <a:left>
            <a:ln w="12700" cap="flat">
              <a:solidFill>
                <a:srgbClr val="909090"/>
              </a:solidFill>
              <a:prstDash val="solid"/>
              <a:miter lim="400000"/>
            </a:ln>
          </a:left>
          <a:right>
            <a:ln w="12700" cap="flat">
              <a:solidFill>
                <a:srgbClr val="909090"/>
              </a:solidFill>
              <a:prstDash val="solid"/>
              <a:miter lim="400000"/>
            </a:ln>
          </a:right>
          <a:top>
            <a:ln w="12700" cap="flat">
              <a:solidFill>
                <a:srgbClr val="909090"/>
              </a:solidFill>
              <a:prstDash val="solid"/>
              <a:miter lim="400000"/>
            </a:ln>
          </a:top>
          <a:bottom>
            <a:ln w="12700" cap="flat">
              <a:solidFill>
                <a:srgbClr val="909090"/>
              </a:solidFill>
              <a:prstDash val="solid"/>
              <a:miter lim="400000"/>
            </a:ln>
          </a:bottom>
          <a:insideH>
            <a:ln w="12700" cap="flat">
              <a:solidFill>
                <a:srgbClr val="909090"/>
              </a:solidFill>
              <a:prstDash val="solid"/>
              <a:miter lim="400000"/>
            </a:ln>
          </a:insideH>
          <a:insideV>
            <a:ln w="12700" cap="flat">
              <a:solidFill>
                <a:srgbClr val="909090"/>
              </a:solidFill>
              <a:prstDash val="solid"/>
              <a:miter lim="400000"/>
            </a:ln>
          </a:insideV>
        </a:tcBdr>
        <a:fill>
          <a:noFill/>
        </a:fill>
      </a:tcStyle>
    </a:wholeTbl>
    <a:band2H>
      <a:tcTxStyle b="def" i="def"/>
      <a:tcStyle>
        <a:tcBdr/>
        <a:fill>
          <a:solidFill>
            <a:srgbClr val="797A7B">
              <a:alpha val="30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D6D7D6"/>
              </a:solidFill>
              <a:prstDash val="solid"/>
              <a:miter lim="400000"/>
            </a:ln>
          </a:insideV>
        </a:tcBdr>
        <a:fill>
          <a:solidFill>
            <a:srgbClr val="1F2428"/>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484B4C"/>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484B4C"/>
          </a:solidFill>
        </a:fill>
      </a:tcStyle>
    </a:firstRow>
  </a:tblStyle>
  <a:tblStyle styleId="{2708684C-4D16-4618-839F-0558EEFCDFE6}" styleName="">
    <a:tblBg/>
    <a:wholeTbl>
      <a:tcTxStyle b="off" i="off">
        <a:fontRef idx="minor">
          <a:srgbClr val="FFFFFF"/>
        </a:fontRef>
        <a:srgbClr val="FFFFFF"/>
      </a:tcTxStyle>
      <a:tcStyle>
        <a:tcBdr>
          <a:left>
            <a:ln w="12700" cap="flat">
              <a:solidFill>
                <a:srgbClr val="929292"/>
              </a:solidFill>
              <a:custDash>
                <a:ds d="200000" sp="200000"/>
              </a:custDash>
              <a:miter lim="400000"/>
            </a:ln>
          </a:left>
          <a:right>
            <a:ln w="12700" cap="flat">
              <a:solidFill>
                <a:srgbClr val="929292"/>
              </a:solidFill>
              <a:custDash>
                <a:ds d="200000" sp="200000"/>
              </a:custDash>
              <a:miter lim="400000"/>
            </a:ln>
          </a:right>
          <a:top>
            <a:ln w="12700" cap="flat">
              <a:solidFill>
                <a:srgbClr val="929292"/>
              </a:solidFill>
              <a:custDash>
                <a:ds d="200000" sp="200000"/>
              </a:custDash>
              <a:miter lim="400000"/>
            </a:ln>
          </a:top>
          <a:bottom>
            <a:ln w="12700" cap="flat">
              <a:solidFill>
                <a:srgbClr val="929292"/>
              </a:solidFill>
              <a:custDash>
                <a:ds d="200000" sp="200000"/>
              </a:custDash>
              <a:miter lim="400000"/>
            </a:ln>
          </a:bottom>
          <a:insideH>
            <a:ln w="12700" cap="flat">
              <a:solidFill>
                <a:srgbClr val="929292"/>
              </a:solidFill>
              <a:custDash>
                <a:ds d="200000" sp="200000"/>
              </a:custDash>
              <a:miter lim="400000"/>
            </a:ln>
          </a:insideH>
          <a:insideV>
            <a:ln w="12700" cap="flat">
              <a:solidFill>
                <a:srgbClr val="929292"/>
              </a:solidFill>
              <a:custDash>
                <a:ds d="200000" sp="200000"/>
              </a:custDash>
              <a:miter lim="400000"/>
            </a:ln>
          </a:insideV>
        </a:tcBdr>
        <a:fill>
          <a:noFill/>
        </a:fill>
      </a:tcStyle>
    </a:wholeTbl>
    <a:band2H>
      <a:tcTxStyle b="def" i="def"/>
      <a:tcStyle>
        <a:tcBdr/>
        <a:fill>
          <a:solidFill>
            <a:srgbClr val="797A7B">
              <a:alpha val="30000"/>
            </a:srgbClr>
          </a:solidFill>
        </a:fill>
      </a:tcStyle>
    </a:band2H>
    <a:firstCol>
      <a:tcTxStyle b="on" i="off">
        <a:font>
          <a:latin typeface="Helvetica"/>
          <a:ea typeface="Helvetica"/>
          <a:cs typeface="Helvetica"/>
        </a:font>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Col>
    <a:lastRow>
      <a:tcTxStyle b="on" i="off">
        <a:font>
          <a:latin typeface="Helvetica"/>
          <a:ea typeface="Helvetica"/>
          <a:cs typeface="Helvetica"/>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25400" cap="flat">
              <a:solidFill>
                <a:srgbClr val="929292"/>
              </a:solidFill>
              <a:prstDash val="solid"/>
              <a:miter lim="400000"/>
            </a:ln>
          </a:top>
          <a:bottom>
            <a:ln w="12700" cap="flat">
              <a:noFill/>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lastRow>
    <a:firstRow>
      <a:tcTxStyle b="on" i="off">
        <a:font>
          <a:latin typeface="Helvetica"/>
          <a:ea typeface="Helvetica"/>
          <a:cs typeface="Helvetica"/>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12700" cap="flat">
              <a:noFill/>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Shape 116"/>
          <p:cNvSpPr/>
          <p:nvPr>
            <p:ph type="sldImg"/>
          </p:nvPr>
        </p:nvSpPr>
        <p:spPr>
          <a:xfrm>
            <a:off x="1143000" y="685800"/>
            <a:ext cx="4572000" cy="3429000"/>
          </a:xfrm>
          <a:prstGeom prst="rect">
            <a:avLst/>
          </a:prstGeom>
        </p:spPr>
        <p:txBody>
          <a:bodyPr/>
          <a:lstStyle/>
          <a:p>
            <a:pPr/>
          </a:p>
        </p:txBody>
      </p:sp>
      <p:sp>
        <p:nvSpPr>
          <p:cNvPr id="117" name="Shape 11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Title &amp; Subtitle">
    <p:spTree>
      <p:nvGrpSpPr>
        <p:cNvPr id="1" name=""/>
        <p:cNvGrpSpPr/>
        <p:nvPr/>
      </p:nvGrpSpPr>
      <p:grpSpPr>
        <a:xfrm>
          <a:off x="0" y="0"/>
          <a:ext cx="0" cy="0"/>
          <a:chOff x="0" y="0"/>
          <a:chExt cx="0" cy="0"/>
        </a:xfrm>
      </p:grpSpPr>
      <p:sp>
        <p:nvSpPr>
          <p:cNvPr id="11" name="Shape 11"/>
          <p:cNvSpPr/>
          <p:nvPr>
            <p:ph type="title"/>
          </p:nvPr>
        </p:nvSpPr>
        <p:spPr>
          <a:xfrm>
            <a:off x="1778000" y="2298700"/>
            <a:ext cx="20828000" cy="4648200"/>
          </a:xfrm>
          <a:prstGeom prst="rect">
            <a:avLst/>
          </a:prstGeom>
        </p:spPr>
        <p:txBody>
          <a:bodyPr anchor="b"/>
          <a:lstStyle/>
          <a:p>
            <a:pPr/>
            <a:r>
              <a:t>Title Text</a:t>
            </a:r>
          </a:p>
        </p:txBody>
      </p:sp>
      <p:sp>
        <p:nvSpPr>
          <p:cNvPr id="12" name="Shape 12"/>
          <p:cNvSpPr/>
          <p:nvPr>
            <p:ph type="body" sz="quarter" idx="1"/>
          </p:nvPr>
        </p:nvSpPr>
        <p:spPr>
          <a:xfrm>
            <a:off x="1778000" y="7073900"/>
            <a:ext cx="20828000" cy="1587500"/>
          </a:xfrm>
          <a:prstGeom prst="rect">
            <a:avLst/>
          </a:prstGeom>
        </p:spPr>
        <p:txBody>
          <a:bodyPr anchor="t"/>
          <a:lstStyle>
            <a:lvl1pPr marL="0" indent="0" algn="ctr">
              <a:spcBef>
                <a:spcPts val="0"/>
              </a:spcBef>
              <a:buSzTx/>
              <a:buNone/>
              <a:defRPr sz="4400"/>
            </a:lvl1pPr>
            <a:lvl2pPr marL="0" indent="228600" algn="ctr">
              <a:spcBef>
                <a:spcPts val="0"/>
              </a:spcBef>
              <a:buSzTx/>
              <a:buNone/>
              <a:defRPr sz="4400"/>
            </a:lvl2pPr>
            <a:lvl3pPr marL="0" indent="457200" algn="ctr">
              <a:spcBef>
                <a:spcPts val="0"/>
              </a:spcBef>
              <a:buSzTx/>
              <a:buNone/>
              <a:defRPr sz="4400"/>
            </a:lvl3pPr>
            <a:lvl4pPr marL="0" indent="685800" algn="ctr">
              <a:spcBef>
                <a:spcPts val="0"/>
              </a:spcBef>
              <a:buSzTx/>
              <a:buNone/>
              <a:defRPr sz="4400"/>
            </a:lvl4pPr>
            <a:lvl5pPr marL="0" indent="914400" algn="ctr">
              <a:spcBef>
                <a:spcPts val="0"/>
              </a:spcBef>
              <a:buSzTx/>
              <a:buNone/>
              <a:defRPr sz="4400"/>
            </a:lvl5pPr>
          </a:lstStyle>
          <a:p>
            <a:pPr/>
            <a:r>
              <a:t>Body Level One</a:t>
            </a:r>
          </a:p>
          <a:p>
            <a:pPr lvl="1"/>
            <a:r>
              <a:t>Body Level Two</a:t>
            </a:r>
          </a:p>
          <a:p>
            <a:pPr lvl="2"/>
            <a:r>
              <a:t>Body Level Three</a:t>
            </a:r>
          </a:p>
          <a:p>
            <a:pPr lvl="3"/>
            <a:r>
              <a:t>Body Level Four</a:t>
            </a:r>
          </a:p>
          <a:p>
            <a:pPr lvl="4"/>
            <a:r>
              <a:t>Body Level Five</a:t>
            </a:r>
          </a:p>
        </p:txBody>
      </p:sp>
      <p:sp>
        <p:nvSpPr>
          <p:cNvPr id="13" name="Shape 1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Quote">
    <p:spTree>
      <p:nvGrpSpPr>
        <p:cNvPr id="1" name=""/>
        <p:cNvGrpSpPr/>
        <p:nvPr/>
      </p:nvGrpSpPr>
      <p:grpSpPr>
        <a:xfrm>
          <a:off x="0" y="0"/>
          <a:ext cx="0" cy="0"/>
          <a:chOff x="0" y="0"/>
          <a:chExt cx="0" cy="0"/>
        </a:xfrm>
      </p:grpSpPr>
      <p:sp>
        <p:nvSpPr>
          <p:cNvPr id="93" name="Shape 93"/>
          <p:cNvSpPr/>
          <p:nvPr>
            <p:ph type="body" sz="quarter" idx="13"/>
          </p:nvPr>
        </p:nvSpPr>
        <p:spPr>
          <a:xfrm>
            <a:off x="2387600" y="8953500"/>
            <a:ext cx="19621500" cy="685800"/>
          </a:xfrm>
          <a:prstGeom prst="rect">
            <a:avLst/>
          </a:prstGeom>
        </p:spPr>
        <p:txBody>
          <a:bodyPr anchor="t">
            <a:spAutoFit/>
          </a:bodyPr>
          <a:lstStyle>
            <a:lvl1pPr marL="0" indent="0" algn="ctr">
              <a:spcBef>
                <a:spcPts val="0"/>
              </a:spcBef>
              <a:buSzTx/>
              <a:buNone/>
              <a:defRPr i="1" sz="3800"/>
            </a:lvl1pPr>
          </a:lstStyle>
          <a:p>
            <a:pPr/>
            <a:r>
              <a:t>–Johnny Appleseed</a:t>
            </a:r>
          </a:p>
        </p:txBody>
      </p:sp>
      <p:sp>
        <p:nvSpPr>
          <p:cNvPr id="94" name="Shape 94"/>
          <p:cNvSpPr/>
          <p:nvPr>
            <p:ph type="body" sz="quarter" idx="14"/>
          </p:nvPr>
        </p:nvSpPr>
        <p:spPr>
          <a:xfrm>
            <a:off x="2387600" y="6045200"/>
            <a:ext cx="19621500" cy="889000"/>
          </a:xfrm>
          <a:prstGeom prst="rect">
            <a:avLst/>
          </a:prstGeom>
        </p:spPr>
        <p:txBody>
          <a:bodyPr>
            <a:spAutoFit/>
          </a:bodyPr>
          <a:lstStyle>
            <a:lvl1pPr marL="0" indent="0" algn="ctr">
              <a:spcBef>
                <a:spcPts val="0"/>
              </a:spcBef>
              <a:buSzTx/>
              <a:buNone/>
            </a:lvl1pPr>
          </a:lstStyle>
          <a:p>
            <a:pPr/>
            <a:r>
              <a:t>“Type a quote here.” </a:t>
            </a:r>
          </a:p>
        </p:txBody>
      </p:sp>
      <p:sp>
        <p:nvSpPr>
          <p:cNvPr id="95" name="Shape 95"/>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p:spTree>
      <p:nvGrpSpPr>
        <p:cNvPr id="1" name=""/>
        <p:cNvGrpSpPr/>
        <p:nvPr/>
      </p:nvGrpSpPr>
      <p:grpSpPr>
        <a:xfrm>
          <a:off x="0" y="0"/>
          <a:ext cx="0" cy="0"/>
          <a:chOff x="0" y="0"/>
          <a:chExt cx="0" cy="0"/>
        </a:xfrm>
      </p:grpSpPr>
      <p:sp>
        <p:nvSpPr>
          <p:cNvPr id="102" name="Shape 102"/>
          <p:cNvSpPr/>
          <p:nvPr>
            <p:ph type="pic" idx="13"/>
          </p:nvPr>
        </p:nvSpPr>
        <p:spPr>
          <a:xfrm>
            <a:off x="0" y="0"/>
            <a:ext cx="24384000" cy="13716000"/>
          </a:xfrm>
          <a:prstGeom prst="rect">
            <a:avLst/>
          </a:prstGeom>
        </p:spPr>
        <p:txBody>
          <a:bodyPr lIns="91439" tIns="45719" rIns="91439" bIns="45719" anchor="t">
            <a:noAutofit/>
          </a:bodyPr>
          <a:lstStyle/>
          <a:p>
            <a:pPr/>
          </a:p>
        </p:txBody>
      </p:sp>
      <p:sp>
        <p:nvSpPr>
          <p:cNvPr id="103" name="Shape 10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110" name="Shape 11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spTree>
      <p:nvGrpSpPr>
        <p:cNvPr id="1" name=""/>
        <p:cNvGrpSpPr/>
        <p:nvPr/>
      </p:nvGrpSpPr>
      <p:grpSpPr>
        <a:xfrm>
          <a:off x="0" y="0"/>
          <a:ext cx="0" cy="0"/>
          <a:chOff x="0" y="0"/>
          <a:chExt cx="0" cy="0"/>
        </a:xfrm>
      </p:grpSpPr>
      <p:sp>
        <p:nvSpPr>
          <p:cNvPr id="20" name="Shape 20"/>
          <p:cNvSpPr/>
          <p:nvPr>
            <p:ph type="pic" idx="13"/>
          </p:nvPr>
        </p:nvSpPr>
        <p:spPr>
          <a:xfrm>
            <a:off x="3125968" y="673100"/>
            <a:ext cx="18135601" cy="8737600"/>
          </a:xfrm>
          <a:prstGeom prst="rect">
            <a:avLst/>
          </a:prstGeom>
        </p:spPr>
        <p:txBody>
          <a:bodyPr lIns="91439" tIns="45719" rIns="91439" bIns="45719" anchor="t">
            <a:noAutofit/>
          </a:bodyPr>
          <a:lstStyle/>
          <a:p>
            <a:pPr/>
          </a:p>
        </p:txBody>
      </p:sp>
      <p:sp>
        <p:nvSpPr>
          <p:cNvPr id="21" name="Shape 21"/>
          <p:cNvSpPr/>
          <p:nvPr>
            <p:ph type="title"/>
          </p:nvPr>
        </p:nvSpPr>
        <p:spPr>
          <a:xfrm>
            <a:off x="635000" y="9448800"/>
            <a:ext cx="23114000" cy="2006600"/>
          </a:xfrm>
          <a:prstGeom prst="rect">
            <a:avLst/>
          </a:prstGeom>
        </p:spPr>
        <p:txBody>
          <a:bodyPr/>
          <a:lstStyle/>
          <a:p>
            <a:pPr/>
            <a:r>
              <a:t>Title Text</a:t>
            </a:r>
          </a:p>
        </p:txBody>
      </p:sp>
      <p:sp>
        <p:nvSpPr>
          <p:cNvPr id="22" name="Shape 22"/>
          <p:cNvSpPr/>
          <p:nvPr>
            <p:ph type="body" sz="quarter" idx="1"/>
          </p:nvPr>
        </p:nvSpPr>
        <p:spPr>
          <a:xfrm>
            <a:off x="635000" y="11518900"/>
            <a:ext cx="23114000" cy="1587500"/>
          </a:xfrm>
          <a:prstGeom prst="rect">
            <a:avLst/>
          </a:prstGeom>
        </p:spPr>
        <p:txBody>
          <a:bodyPr anchor="t"/>
          <a:lstStyle>
            <a:lvl1pPr marL="0" indent="0" algn="ctr">
              <a:spcBef>
                <a:spcPts val="0"/>
              </a:spcBef>
              <a:buSzTx/>
              <a:buNone/>
              <a:defRPr sz="4400"/>
            </a:lvl1pPr>
            <a:lvl2pPr marL="0" indent="228600" algn="ctr">
              <a:spcBef>
                <a:spcPts val="0"/>
              </a:spcBef>
              <a:buSzTx/>
              <a:buNone/>
              <a:defRPr sz="4400"/>
            </a:lvl2pPr>
            <a:lvl3pPr marL="0" indent="457200" algn="ctr">
              <a:spcBef>
                <a:spcPts val="0"/>
              </a:spcBef>
              <a:buSzTx/>
              <a:buNone/>
              <a:defRPr sz="4400"/>
            </a:lvl3pPr>
            <a:lvl4pPr marL="0" indent="685800" algn="ctr">
              <a:spcBef>
                <a:spcPts val="0"/>
              </a:spcBef>
              <a:buSzTx/>
              <a:buNone/>
              <a:defRPr sz="4400"/>
            </a:lvl4pPr>
            <a:lvl5pPr marL="0" indent="914400" algn="ctr">
              <a:spcBef>
                <a:spcPts val="0"/>
              </a:spcBef>
              <a:buSzTx/>
              <a:buNone/>
              <a:defRPr sz="4400"/>
            </a:lvl5pPr>
          </a:lstStyle>
          <a:p>
            <a:pPr/>
            <a:r>
              <a:t>Body Level One</a:t>
            </a:r>
          </a:p>
          <a:p>
            <a:pPr lvl="1"/>
            <a:r>
              <a:t>Body Level Two</a:t>
            </a:r>
          </a:p>
          <a:p>
            <a:pPr lvl="2"/>
            <a:r>
              <a:t>Body Level Three</a:t>
            </a:r>
          </a:p>
          <a:p>
            <a:pPr lvl="3"/>
            <a:r>
              <a:t>Body Level Four</a:t>
            </a:r>
          </a:p>
          <a:p>
            <a:pPr lvl="4"/>
            <a:r>
              <a:t>Body Level Five</a:t>
            </a:r>
          </a:p>
        </p:txBody>
      </p:sp>
      <p:sp>
        <p:nvSpPr>
          <p:cNvPr id="23" name="Shape 2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spTree>
      <p:nvGrpSpPr>
        <p:cNvPr id="1" name=""/>
        <p:cNvGrpSpPr/>
        <p:nvPr/>
      </p:nvGrpSpPr>
      <p:grpSpPr>
        <a:xfrm>
          <a:off x="0" y="0"/>
          <a:ext cx="0" cy="0"/>
          <a:chOff x="0" y="0"/>
          <a:chExt cx="0" cy="0"/>
        </a:xfrm>
      </p:grpSpPr>
      <p:sp>
        <p:nvSpPr>
          <p:cNvPr id="30" name="Shape 30"/>
          <p:cNvSpPr/>
          <p:nvPr>
            <p:ph type="title"/>
          </p:nvPr>
        </p:nvSpPr>
        <p:spPr>
          <a:xfrm>
            <a:off x="1778000" y="4533900"/>
            <a:ext cx="20828000" cy="4648200"/>
          </a:xfrm>
          <a:prstGeom prst="rect">
            <a:avLst/>
          </a:prstGeom>
        </p:spPr>
        <p:txBody>
          <a:bodyPr/>
          <a:lstStyle/>
          <a:p>
            <a:pPr/>
            <a:r>
              <a:t>Title Text</a:t>
            </a:r>
          </a:p>
        </p:txBody>
      </p:sp>
      <p:sp>
        <p:nvSpPr>
          <p:cNvPr id="31" name="Shape 3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spTree>
      <p:nvGrpSpPr>
        <p:cNvPr id="1" name=""/>
        <p:cNvGrpSpPr/>
        <p:nvPr/>
      </p:nvGrpSpPr>
      <p:grpSpPr>
        <a:xfrm>
          <a:off x="0" y="0"/>
          <a:ext cx="0" cy="0"/>
          <a:chOff x="0" y="0"/>
          <a:chExt cx="0" cy="0"/>
        </a:xfrm>
      </p:grpSpPr>
      <p:sp>
        <p:nvSpPr>
          <p:cNvPr id="38" name="Shape 38"/>
          <p:cNvSpPr/>
          <p:nvPr>
            <p:ph type="pic" sz="half" idx="13"/>
          </p:nvPr>
        </p:nvSpPr>
        <p:spPr>
          <a:xfrm>
            <a:off x="13169900" y="952500"/>
            <a:ext cx="9525000" cy="11468100"/>
          </a:xfrm>
          <a:prstGeom prst="rect">
            <a:avLst/>
          </a:prstGeom>
        </p:spPr>
        <p:txBody>
          <a:bodyPr lIns="91439" tIns="45719" rIns="91439" bIns="45719" anchor="t">
            <a:noAutofit/>
          </a:bodyPr>
          <a:lstStyle/>
          <a:p>
            <a:pPr/>
          </a:p>
        </p:txBody>
      </p:sp>
      <p:sp>
        <p:nvSpPr>
          <p:cNvPr id="39" name="Shape 39"/>
          <p:cNvSpPr/>
          <p:nvPr>
            <p:ph type="title"/>
          </p:nvPr>
        </p:nvSpPr>
        <p:spPr>
          <a:xfrm>
            <a:off x="1651000" y="952500"/>
            <a:ext cx="10223500" cy="5549900"/>
          </a:xfrm>
          <a:prstGeom prst="rect">
            <a:avLst/>
          </a:prstGeom>
        </p:spPr>
        <p:txBody>
          <a:bodyPr anchor="b"/>
          <a:lstStyle>
            <a:lvl1pPr>
              <a:defRPr sz="8400"/>
            </a:lvl1pPr>
          </a:lstStyle>
          <a:p>
            <a:pPr/>
            <a:r>
              <a:t>Title Text</a:t>
            </a:r>
          </a:p>
        </p:txBody>
      </p:sp>
      <p:sp>
        <p:nvSpPr>
          <p:cNvPr id="40" name="Shape 40"/>
          <p:cNvSpPr/>
          <p:nvPr>
            <p:ph type="body" sz="quarter" idx="1"/>
          </p:nvPr>
        </p:nvSpPr>
        <p:spPr>
          <a:xfrm>
            <a:off x="1651000" y="6692900"/>
            <a:ext cx="10223500" cy="5727700"/>
          </a:xfrm>
          <a:prstGeom prst="rect">
            <a:avLst/>
          </a:prstGeom>
        </p:spPr>
        <p:txBody>
          <a:bodyPr anchor="t"/>
          <a:lstStyle>
            <a:lvl1pPr marL="0" indent="0" algn="ctr">
              <a:spcBef>
                <a:spcPts val="0"/>
              </a:spcBef>
              <a:buSzTx/>
              <a:buNone/>
              <a:defRPr sz="4400"/>
            </a:lvl1pPr>
            <a:lvl2pPr marL="0" indent="228600" algn="ctr">
              <a:spcBef>
                <a:spcPts val="0"/>
              </a:spcBef>
              <a:buSzTx/>
              <a:buNone/>
              <a:defRPr sz="4400"/>
            </a:lvl2pPr>
            <a:lvl3pPr marL="0" indent="457200" algn="ctr">
              <a:spcBef>
                <a:spcPts val="0"/>
              </a:spcBef>
              <a:buSzTx/>
              <a:buNone/>
              <a:defRPr sz="4400"/>
            </a:lvl3pPr>
            <a:lvl4pPr marL="0" indent="685800" algn="ctr">
              <a:spcBef>
                <a:spcPts val="0"/>
              </a:spcBef>
              <a:buSzTx/>
              <a:buNone/>
              <a:defRPr sz="4400"/>
            </a:lvl4pPr>
            <a:lvl5pPr marL="0" indent="914400" algn="ctr">
              <a:spcBef>
                <a:spcPts val="0"/>
              </a:spcBef>
              <a:buSzTx/>
              <a:buNone/>
              <a:defRPr sz="4400"/>
            </a:lvl5pPr>
          </a:lstStyle>
          <a:p>
            <a:pPr/>
            <a:r>
              <a:t>Body Level One</a:t>
            </a:r>
          </a:p>
          <a:p>
            <a:pPr lvl="1"/>
            <a:r>
              <a:t>Body Level Two</a:t>
            </a:r>
          </a:p>
          <a:p>
            <a:pPr lvl="2"/>
            <a:r>
              <a:t>Body Level Three</a:t>
            </a:r>
          </a:p>
          <a:p>
            <a:pPr lvl="3"/>
            <a:r>
              <a:t>Body Level Four</a:t>
            </a:r>
          </a:p>
          <a:p>
            <a:pPr lvl="4"/>
            <a:r>
              <a:t>Body Level Five</a:t>
            </a:r>
          </a:p>
        </p:txBody>
      </p:sp>
      <p:sp>
        <p:nvSpPr>
          <p:cNvPr id="41" name="Shape 4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48" name="Shape 48"/>
          <p:cNvSpPr/>
          <p:nvPr>
            <p:ph type="title"/>
          </p:nvPr>
        </p:nvSpPr>
        <p:spPr>
          <a:prstGeom prst="rect">
            <a:avLst/>
          </a:prstGeom>
        </p:spPr>
        <p:txBody>
          <a:bodyPr/>
          <a:lstStyle/>
          <a:p>
            <a:pPr/>
            <a:r>
              <a:t>Title Text</a:t>
            </a:r>
          </a:p>
        </p:txBody>
      </p:sp>
      <p:sp>
        <p:nvSpPr>
          <p:cNvPr id="49" name="Shape 49"/>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56" name="Shape 56"/>
          <p:cNvSpPr/>
          <p:nvPr>
            <p:ph type="title"/>
          </p:nvPr>
        </p:nvSpPr>
        <p:spPr>
          <a:prstGeom prst="rect">
            <a:avLst/>
          </a:prstGeom>
        </p:spPr>
        <p:txBody>
          <a:bodyPr/>
          <a:lstStyle/>
          <a:p>
            <a:pPr/>
            <a:r>
              <a:t>Title Text</a:t>
            </a:r>
          </a:p>
        </p:txBody>
      </p:sp>
      <p:sp>
        <p:nvSpPr>
          <p:cNvPr id="57" name="Shape 57"/>
          <p:cNvSpPr/>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58" name="Shape 5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65" name="Shape 65"/>
          <p:cNvSpPr/>
          <p:nvPr>
            <p:ph type="pic" sz="half" idx="13"/>
          </p:nvPr>
        </p:nvSpPr>
        <p:spPr>
          <a:xfrm>
            <a:off x="13169900" y="3149600"/>
            <a:ext cx="9525000" cy="9296400"/>
          </a:xfrm>
          <a:prstGeom prst="rect">
            <a:avLst/>
          </a:prstGeom>
        </p:spPr>
        <p:txBody>
          <a:bodyPr lIns="91439" tIns="45719" rIns="91439" bIns="45719" anchor="t">
            <a:noAutofit/>
          </a:bodyPr>
          <a:lstStyle/>
          <a:p>
            <a:pPr/>
          </a:p>
        </p:txBody>
      </p:sp>
      <p:sp>
        <p:nvSpPr>
          <p:cNvPr id="66" name="Shape 66"/>
          <p:cNvSpPr/>
          <p:nvPr>
            <p:ph type="title"/>
          </p:nvPr>
        </p:nvSpPr>
        <p:spPr>
          <a:prstGeom prst="rect">
            <a:avLst/>
          </a:prstGeom>
        </p:spPr>
        <p:txBody>
          <a:bodyPr/>
          <a:lstStyle/>
          <a:p>
            <a:pPr/>
            <a:r>
              <a:t>Title Text</a:t>
            </a:r>
          </a:p>
        </p:txBody>
      </p:sp>
      <p:sp>
        <p:nvSpPr>
          <p:cNvPr id="67" name="Shape 67"/>
          <p:cNvSpPr/>
          <p:nvPr>
            <p:ph type="body" sz="half" idx="1"/>
          </p:nvPr>
        </p:nvSpPr>
        <p:spPr>
          <a:xfrm>
            <a:off x="1689100" y="3149600"/>
            <a:ext cx="10223500" cy="9296400"/>
          </a:xfrm>
          <a:prstGeom prst="rect">
            <a:avLst/>
          </a:prstGeom>
        </p:spPr>
        <p:txBody>
          <a:bodyPr/>
          <a:lstStyle>
            <a:lvl1pPr marL="558800" indent="-558800">
              <a:spcBef>
                <a:spcPts val="4500"/>
              </a:spcBef>
              <a:defRPr sz="4500"/>
            </a:lvl1pPr>
            <a:lvl2pPr marL="1117600" indent="-558800">
              <a:spcBef>
                <a:spcPts val="4500"/>
              </a:spcBef>
              <a:defRPr sz="4500"/>
            </a:lvl2pPr>
            <a:lvl3pPr marL="1676400" indent="-558800">
              <a:spcBef>
                <a:spcPts val="4500"/>
              </a:spcBef>
              <a:defRPr sz="4500"/>
            </a:lvl3pPr>
            <a:lvl4pPr marL="2235200" indent="-558800">
              <a:spcBef>
                <a:spcPts val="4500"/>
              </a:spcBef>
              <a:defRPr sz="4500"/>
            </a:lvl4pPr>
            <a:lvl5pPr marL="2794000" indent="-558800">
              <a:spcBef>
                <a:spcPts val="4500"/>
              </a:spcBef>
              <a:defRPr sz="4500"/>
            </a:lvl5pPr>
          </a:lstStyle>
          <a:p>
            <a:pPr/>
            <a:r>
              <a:t>Body Level One</a:t>
            </a:r>
          </a:p>
          <a:p>
            <a:pPr lvl="1"/>
            <a:r>
              <a:t>Body Level Two</a:t>
            </a:r>
          </a:p>
          <a:p>
            <a:pPr lvl="2"/>
            <a:r>
              <a:t>Body Level Three</a:t>
            </a:r>
          </a:p>
          <a:p>
            <a:pPr lvl="3"/>
            <a:r>
              <a:t>Body Level Four</a:t>
            </a:r>
          </a:p>
          <a:p>
            <a:pPr lvl="4"/>
            <a:r>
              <a:t>Body Level Five</a:t>
            </a:r>
          </a:p>
        </p:txBody>
      </p:sp>
      <p:sp>
        <p:nvSpPr>
          <p:cNvPr id="68" name="Shape 6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75" name="Shape 75"/>
          <p:cNvSpPr/>
          <p:nvPr>
            <p:ph type="body" idx="1"/>
          </p:nvPr>
        </p:nvSpPr>
        <p:spPr>
          <a:xfrm>
            <a:off x="1689100" y="1778000"/>
            <a:ext cx="21005800" cy="101727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6" name="Shape 7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 3 Up">
    <p:spTree>
      <p:nvGrpSpPr>
        <p:cNvPr id="1" name=""/>
        <p:cNvGrpSpPr/>
        <p:nvPr/>
      </p:nvGrpSpPr>
      <p:grpSpPr>
        <a:xfrm>
          <a:off x="0" y="0"/>
          <a:ext cx="0" cy="0"/>
          <a:chOff x="0" y="0"/>
          <a:chExt cx="0" cy="0"/>
        </a:xfrm>
      </p:grpSpPr>
      <p:sp>
        <p:nvSpPr>
          <p:cNvPr id="83" name="Shape 83"/>
          <p:cNvSpPr/>
          <p:nvPr>
            <p:ph type="pic" sz="quarter" idx="13"/>
          </p:nvPr>
        </p:nvSpPr>
        <p:spPr>
          <a:xfrm>
            <a:off x="15760700" y="6870700"/>
            <a:ext cx="7404100" cy="5549900"/>
          </a:xfrm>
          <a:prstGeom prst="rect">
            <a:avLst/>
          </a:prstGeom>
        </p:spPr>
        <p:txBody>
          <a:bodyPr lIns="91439" tIns="45719" rIns="91439" bIns="45719" anchor="t">
            <a:noAutofit/>
          </a:bodyPr>
          <a:lstStyle/>
          <a:p>
            <a:pPr/>
          </a:p>
        </p:txBody>
      </p:sp>
      <p:sp>
        <p:nvSpPr>
          <p:cNvPr id="84" name="Shape 84"/>
          <p:cNvSpPr/>
          <p:nvPr>
            <p:ph type="pic" sz="quarter" idx="14"/>
          </p:nvPr>
        </p:nvSpPr>
        <p:spPr>
          <a:xfrm>
            <a:off x="15760700" y="952500"/>
            <a:ext cx="7404100" cy="5549900"/>
          </a:xfrm>
          <a:prstGeom prst="rect">
            <a:avLst/>
          </a:prstGeom>
        </p:spPr>
        <p:txBody>
          <a:bodyPr lIns="91439" tIns="45719" rIns="91439" bIns="45719" anchor="t">
            <a:noAutofit/>
          </a:bodyPr>
          <a:lstStyle/>
          <a:p>
            <a:pPr/>
          </a:p>
        </p:txBody>
      </p:sp>
      <p:sp>
        <p:nvSpPr>
          <p:cNvPr id="85" name="Shape 85"/>
          <p:cNvSpPr/>
          <p:nvPr>
            <p:ph type="pic" idx="15"/>
          </p:nvPr>
        </p:nvSpPr>
        <p:spPr>
          <a:xfrm>
            <a:off x="1206500" y="952500"/>
            <a:ext cx="14173200" cy="11468100"/>
          </a:xfrm>
          <a:prstGeom prst="rect">
            <a:avLst/>
          </a:prstGeom>
        </p:spPr>
        <p:txBody>
          <a:bodyPr lIns="91439" tIns="45719" rIns="91439" bIns="45719" anchor="t">
            <a:noAutofit/>
          </a:bodyPr>
          <a:lstStyle/>
          <a:p>
            <a:pPr/>
          </a:p>
        </p:txBody>
      </p:sp>
      <p:sp>
        <p:nvSpPr>
          <p:cNvPr id="86" name="Shape 8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p:bgPr>
    </p:bg>
    <p:spTree>
      <p:nvGrpSpPr>
        <p:cNvPr id="1" name=""/>
        <p:cNvGrpSpPr/>
        <p:nvPr/>
      </p:nvGrpSpPr>
      <p:grpSpPr>
        <a:xfrm>
          <a:off x="0" y="0"/>
          <a:ext cx="0" cy="0"/>
          <a:chOff x="0" y="0"/>
          <a:chExt cx="0" cy="0"/>
        </a:xfrm>
      </p:grpSpPr>
      <p:sp>
        <p:nvSpPr>
          <p:cNvPr id="2" name="Shape 2"/>
          <p:cNvSpPr/>
          <p:nvPr>
            <p:ph type="title"/>
          </p:nvPr>
        </p:nvSpPr>
        <p:spPr>
          <a:xfrm>
            <a:off x="1689100" y="355600"/>
            <a:ext cx="21005800" cy="2286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3" name="Shape 3"/>
          <p:cNvSpPr/>
          <p:nvPr>
            <p:ph type="body" idx="1"/>
          </p:nvPr>
        </p:nvSpPr>
        <p:spPr>
          <a:xfrm>
            <a:off x="1689100" y="3149600"/>
            <a:ext cx="21005800" cy="9296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hape 4"/>
          <p:cNvSpPr/>
          <p:nvPr>
            <p:ph type="sldNum" sz="quarter" idx="2"/>
          </p:nvPr>
        </p:nvSpPr>
        <p:spPr>
          <a:xfrm>
            <a:off x="11959031" y="13081000"/>
            <a:ext cx="453238" cy="469900"/>
          </a:xfrm>
          <a:prstGeom prst="rect">
            <a:avLst/>
          </a:prstGeom>
          <a:ln w="12700">
            <a:miter lim="400000"/>
          </a:ln>
        </p:spPr>
        <p:txBody>
          <a:bodyPr wrap="none" lIns="50800" tIns="50800" rIns="50800" bIns="50800">
            <a:spAutoFit/>
          </a:bodyPr>
          <a:lstStyle>
            <a:lvl1pPr>
              <a:defRPr sz="2400"/>
            </a:lvl1pPr>
          </a:lstStyle>
          <a:p>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xmlns:p14="http://schemas.microsoft.com/office/powerpoint/2010/main" spd="med" advClick="1"/>
  <p:txStyles>
    <p:titleStyle>
      <a:lvl1pPr marL="0" marR="0" indent="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FFFFFF"/>
          </a:solidFill>
          <a:uFillTx/>
          <a:latin typeface="+mn-lt"/>
          <a:ea typeface="+mn-ea"/>
          <a:cs typeface="+mn-cs"/>
          <a:sym typeface="Helvetica Light"/>
        </a:defRPr>
      </a:lvl1pPr>
      <a:lvl2pPr marL="0" marR="0" indent="22860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FFFFFF"/>
          </a:solidFill>
          <a:uFillTx/>
          <a:latin typeface="+mn-lt"/>
          <a:ea typeface="+mn-ea"/>
          <a:cs typeface="+mn-cs"/>
          <a:sym typeface="Helvetica Light"/>
        </a:defRPr>
      </a:lvl2pPr>
      <a:lvl3pPr marL="0" marR="0" indent="45720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FFFFFF"/>
          </a:solidFill>
          <a:uFillTx/>
          <a:latin typeface="+mn-lt"/>
          <a:ea typeface="+mn-ea"/>
          <a:cs typeface="+mn-cs"/>
          <a:sym typeface="Helvetica Light"/>
        </a:defRPr>
      </a:lvl3pPr>
      <a:lvl4pPr marL="0" marR="0" indent="68580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FFFFFF"/>
          </a:solidFill>
          <a:uFillTx/>
          <a:latin typeface="+mn-lt"/>
          <a:ea typeface="+mn-ea"/>
          <a:cs typeface="+mn-cs"/>
          <a:sym typeface="Helvetica Light"/>
        </a:defRPr>
      </a:lvl4pPr>
      <a:lvl5pPr marL="0" marR="0" indent="91440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FFFFFF"/>
          </a:solidFill>
          <a:uFillTx/>
          <a:latin typeface="+mn-lt"/>
          <a:ea typeface="+mn-ea"/>
          <a:cs typeface="+mn-cs"/>
          <a:sym typeface="Helvetica Light"/>
        </a:defRPr>
      </a:lvl5pPr>
      <a:lvl6pPr marL="0" marR="0" indent="114300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FFFFFF"/>
          </a:solidFill>
          <a:uFillTx/>
          <a:latin typeface="+mn-lt"/>
          <a:ea typeface="+mn-ea"/>
          <a:cs typeface="+mn-cs"/>
          <a:sym typeface="Helvetica Light"/>
        </a:defRPr>
      </a:lvl6pPr>
      <a:lvl7pPr marL="0" marR="0" indent="137160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FFFFFF"/>
          </a:solidFill>
          <a:uFillTx/>
          <a:latin typeface="+mn-lt"/>
          <a:ea typeface="+mn-ea"/>
          <a:cs typeface="+mn-cs"/>
          <a:sym typeface="Helvetica Light"/>
        </a:defRPr>
      </a:lvl7pPr>
      <a:lvl8pPr marL="0" marR="0" indent="160020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FFFFFF"/>
          </a:solidFill>
          <a:uFillTx/>
          <a:latin typeface="+mn-lt"/>
          <a:ea typeface="+mn-ea"/>
          <a:cs typeface="+mn-cs"/>
          <a:sym typeface="Helvetica Light"/>
        </a:defRPr>
      </a:lvl8pPr>
      <a:lvl9pPr marL="0" marR="0" indent="182880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FFFFFF"/>
          </a:solidFill>
          <a:uFillTx/>
          <a:latin typeface="+mn-lt"/>
          <a:ea typeface="+mn-ea"/>
          <a:cs typeface="+mn-cs"/>
          <a:sym typeface="Helvetica Light"/>
        </a:defRPr>
      </a:lvl9pPr>
    </p:titleStyle>
    <p:bodyStyle>
      <a:lvl1pPr marL="635000" marR="0" indent="-635000" algn="l" defTabSz="825500" rtl="0" latinLnBrk="0">
        <a:lnSpc>
          <a:spcPct val="100000"/>
        </a:lnSpc>
        <a:spcBef>
          <a:spcPts val="5900"/>
        </a:spcBef>
        <a:spcAft>
          <a:spcPts val="0"/>
        </a:spcAft>
        <a:buClrTx/>
        <a:buSzPct val="75000"/>
        <a:buFontTx/>
        <a:buChar char="•"/>
        <a:tabLst/>
        <a:defRPr b="0" baseline="0" cap="none" i="0" spc="0" strike="noStrike" sz="5200" u="none">
          <a:ln>
            <a:noFill/>
          </a:ln>
          <a:solidFill>
            <a:srgbClr val="FFFFFF"/>
          </a:solidFill>
          <a:uFillTx/>
          <a:latin typeface="+mn-lt"/>
          <a:ea typeface="+mn-ea"/>
          <a:cs typeface="+mn-cs"/>
          <a:sym typeface="Helvetica Light"/>
        </a:defRPr>
      </a:lvl1pPr>
      <a:lvl2pPr marL="1270000" marR="0" indent="-635000" algn="l" defTabSz="825500" rtl="0" latinLnBrk="0">
        <a:lnSpc>
          <a:spcPct val="100000"/>
        </a:lnSpc>
        <a:spcBef>
          <a:spcPts val="5900"/>
        </a:spcBef>
        <a:spcAft>
          <a:spcPts val="0"/>
        </a:spcAft>
        <a:buClrTx/>
        <a:buSzPct val="75000"/>
        <a:buFontTx/>
        <a:buChar char="•"/>
        <a:tabLst/>
        <a:defRPr b="0" baseline="0" cap="none" i="0" spc="0" strike="noStrike" sz="5200" u="none">
          <a:ln>
            <a:noFill/>
          </a:ln>
          <a:solidFill>
            <a:srgbClr val="FFFFFF"/>
          </a:solidFill>
          <a:uFillTx/>
          <a:latin typeface="+mn-lt"/>
          <a:ea typeface="+mn-ea"/>
          <a:cs typeface="+mn-cs"/>
          <a:sym typeface="Helvetica Light"/>
        </a:defRPr>
      </a:lvl2pPr>
      <a:lvl3pPr marL="1905000" marR="0" indent="-635000" algn="l" defTabSz="825500" rtl="0" latinLnBrk="0">
        <a:lnSpc>
          <a:spcPct val="100000"/>
        </a:lnSpc>
        <a:spcBef>
          <a:spcPts val="5900"/>
        </a:spcBef>
        <a:spcAft>
          <a:spcPts val="0"/>
        </a:spcAft>
        <a:buClrTx/>
        <a:buSzPct val="75000"/>
        <a:buFontTx/>
        <a:buChar char="•"/>
        <a:tabLst/>
        <a:defRPr b="0" baseline="0" cap="none" i="0" spc="0" strike="noStrike" sz="5200" u="none">
          <a:ln>
            <a:noFill/>
          </a:ln>
          <a:solidFill>
            <a:srgbClr val="FFFFFF"/>
          </a:solidFill>
          <a:uFillTx/>
          <a:latin typeface="+mn-lt"/>
          <a:ea typeface="+mn-ea"/>
          <a:cs typeface="+mn-cs"/>
          <a:sym typeface="Helvetica Light"/>
        </a:defRPr>
      </a:lvl3pPr>
      <a:lvl4pPr marL="2540000" marR="0" indent="-635000" algn="l" defTabSz="825500" rtl="0" latinLnBrk="0">
        <a:lnSpc>
          <a:spcPct val="100000"/>
        </a:lnSpc>
        <a:spcBef>
          <a:spcPts val="5900"/>
        </a:spcBef>
        <a:spcAft>
          <a:spcPts val="0"/>
        </a:spcAft>
        <a:buClrTx/>
        <a:buSzPct val="75000"/>
        <a:buFontTx/>
        <a:buChar char="•"/>
        <a:tabLst/>
        <a:defRPr b="0" baseline="0" cap="none" i="0" spc="0" strike="noStrike" sz="5200" u="none">
          <a:ln>
            <a:noFill/>
          </a:ln>
          <a:solidFill>
            <a:srgbClr val="FFFFFF"/>
          </a:solidFill>
          <a:uFillTx/>
          <a:latin typeface="+mn-lt"/>
          <a:ea typeface="+mn-ea"/>
          <a:cs typeface="+mn-cs"/>
          <a:sym typeface="Helvetica Light"/>
        </a:defRPr>
      </a:lvl4pPr>
      <a:lvl5pPr marL="3175000" marR="0" indent="-635000" algn="l" defTabSz="825500" rtl="0" latinLnBrk="0">
        <a:lnSpc>
          <a:spcPct val="100000"/>
        </a:lnSpc>
        <a:spcBef>
          <a:spcPts val="5900"/>
        </a:spcBef>
        <a:spcAft>
          <a:spcPts val="0"/>
        </a:spcAft>
        <a:buClrTx/>
        <a:buSzPct val="75000"/>
        <a:buFontTx/>
        <a:buChar char="•"/>
        <a:tabLst/>
        <a:defRPr b="0" baseline="0" cap="none" i="0" spc="0" strike="noStrike" sz="5200" u="none">
          <a:ln>
            <a:noFill/>
          </a:ln>
          <a:solidFill>
            <a:srgbClr val="FFFFFF"/>
          </a:solidFill>
          <a:uFillTx/>
          <a:latin typeface="+mn-lt"/>
          <a:ea typeface="+mn-ea"/>
          <a:cs typeface="+mn-cs"/>
          <a:sym typeface="Helvetica Light"/>
        </a:defRPr>
      </a:lvl5pPr>
      <a:lvl6pPr marL="3810000" marR="0" indent="-635000" algn="l" defTabSz="825500" rtl="0" latinLnBrk="0">
        <a:lnSpc>
          <a:spcPct val="100000"/>
        </a:lnSpc>
        <a:spcBef>
          <a:spcPts val="5900"/>
        </a:spcBef>
        <a:spcAft>
          <a:spcPts val="0"/>
        </a:spcAft>
        <a:buClrTx/>
        <a:buSzPct val="75000"/>
        <a:buFontTx/>
        <a:buChar char="•"/>
        <a:tabLst/>
        <a:defRPr b="0" baseline="0" cap="none" i="0" spc="0" strike="noStrike" sz="5200" u="none">
          <a:ln>
            <a:noFill/>
          </a:ln>
          <a:solidFill>
            <a:srgbClr val="FFFFFF"/>
          </a:solidFill>
          <a:uFillTx/>
          <a:latin typeface="+mn-lt"/>
          <a:ea typeface="+mn-ea"/>
          <a:cs typeface="+mn-cs"/>
          <a:sym typeface="Helvetica Light"/>
        </a:defRPr>
      </a:lvl6pPr>
      <a:lvl7pPr marL="4445000" marR="0" indent="-635000" algn="l" defTabSz="825500" rtl="0" latinLnBrk="0">
        <a:lnSpc>
          <a:spcPct val="100000"/>
        </a:lnSpc>
        <a:spcBef>
          <a:spcPts val="5900"/>
        </a:spcBef>
        <a:spcAft>
          <a:spcPts val="0"/>
        </a:spcAft>
        <a:buClrTx/>
        <a:buSzPct val="75000"/>
        <a:buFontTx/>
        <a:buChar char="•"/>
        <a:tabLst/>
        <a:defRPr b="0" baseline="0" cap="none" i="0" spc="0" strike="noStrike" sz="5200" u="none">
          <a:ln>
            <a:noFill/>
          </a:ln>
          <a:solidFill>
            <a:srgbClr val="FFFFFF"/>
          </a:solidFill>
          <a:uFillTx/>
          <a:latin typeface="+mn-lt"/>
          <a:ea typeface="+mn-ea"/>
          <a:cs typeface="+mn-cs"/>
          <a:sym typeface="Helvetica Light"/>
        </a:defRPr>
      </a:lvl7pPr>
      <a:lvl8pPr marL="5080000" marR="0" indent="-635000" algn="l" defTabSz="825500" rtl="0" latinLnBrk="0">
        <a:lnSpc>
          <a:spcPct val="100000"/>
        </a:lnSpc>
        <a:spcBef>
          <a:spcPts val="5900"/>
        </a:spcBef>
        <a:spcAft>
          <a:spcPts val="0"/>
        </a:spcAft>
        <a:buClrTx/>
        <a:buSzPct val="75000"/>
        <a:buFontTx/>
        <a:buChar char="•"/>
        <a:tabLst/>
        <a:defRPr b="0" baseline="0" cap="none" i="0" spc="0" strike="noStrike" sz="5200" u="none">
          <a:ln>
            <a:noFill/>
          </a:ln>
          <a:solidFill>
            <a:srgbClr val="FFFFFF"/>
          </a:solidFill>
          <a:uFillTx/>
          <a:latin typeface="+mn-lt"/>
          <a:ea typeface="+mn-ea"/>
          <a:cs typeface="+mn-cs"/>
          <a:sym typeface="Helvetica Light"/>
        </a:defRPr>
      </a:lvl8pPr>
      <a:lvl9pPr marL="5715000" marR="0" indent="-635000" algn="l" defTabSz="825500" rtl="0" latinLnBrk="0">
        <a:lnSpc>
          <a:spcPct val="100000"/>
        </a:lnSpc>
        <a:spcBef>
          <a:spcPts val="5900"/>
        </a:spcBef>
        <a:spcAft>
          <a:spcPts val="0"/>
        </a:spcAft>
        <a:buClrTx/>
        <a:buSzPct val="75000"/>
        <a:buFontTx/>
        <a:buChar char="•"/>
        <a:tabLst/>
        <a:defRPr b="0" baseline="0" cap="none" i="0" spc="0" strike="noStrike" sz="5200" u="none">
          <a:ln>
            <a:noFill/>
          </a:ln>
          <a:solidFill>
            <a:srgbClr val="FFFFFF"/>
          </a:solidFill>
          <a:uFillTx/>
          <a:latin typeface="+mn-lt"/>
          <a:ea typeface="+mn-ea"/>
          <a:cs typeface="+mn-cs"/>
          <a:sym typeface="Helvetica Light"/>
        </a:defRPr>
      </a:lvl9pPr>
    </p:bodyStyle>
    <p:otherStyle>
      <a:lvl1pPr marL="0" marR="0" indent="0" algn="ctr" defTabSz="825500"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Light"/>
        </a:defRPr>
      </a:lvl1pPr>
      <a:lvl2pPr marL="0" marR="0" indent="228600" algn="ctr" defTabSz="825500"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Light"/>
        </a:defRPr>
      </a:lvl2pPr>
      <a:lvl3pPr marL="0" marR="0" indent="457200" algn="ctr" defTabSz="825500"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Light"/>
        </a:defRPr>
      </a:lvl3pPr>
      <a:lvl4pPr marL="0" marR="0" indent="685800" algn="ctr" defTabSz="825500"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Light"/>
        </a:defRPr>
      </a:lvl4pPr>
      <a:lvl5pPr marL="0" marR="0" indent="914400" algn="ctr" defTabSz="825500"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Light"/>
        </a:defRPr>
      </a:lvl5pPr>
      <a:lvl6pPr marL="0" marR="0" indent="1143000" algn="ctr" defTabSz="825500"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Light"/>
        </a:defRPr>
      </a:lvl6pPr>
      <a:lvl7pPr marL="0" marR="0" indent="1371600" algn="ctr" defTabSz="825500"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Light"/>
        </a:defRPr>
      </a:lvl7pPr>
      <a:lvl8pPr marL="0" marR="0" indent="1600200" algn="ctr" defTabSz="825500"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Light"/>
        </a:defRPr>
      </a:lvl8pPr>
      <a:lvl9pPr marL="0" marR="0" indent="1828800" algn="ctr" defTabSz="825500"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jpe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8.jpe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7.jpe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jpe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jpe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jpe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jpe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jpe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jpeg"/><Relationship Id="rId3" Type="http://schemas.openxmlformats.org/officeDocument/2006/relationships/image" Target="../media/image6.jpeg"/><Relationship Id="rId4" Type="http://schemas.openxmlformats.org/officeDocument/2006/relationships/image" Target="../media/image2.pn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7.jpe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7.jpe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19" name="TGWI welcome.jpg"/>
          <p:cNvPicPr>
            <a:picLocks noChangeAspect="1"/>
          </p:cNvPicPr>
          <p:nvPr/>
        </p:nvPicPr>
        <p:blipFill>
          <a:blip r:embed="rId2">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52" name="TGWI blank 2.jpg"/>
          <p:cNvPicPr>
            <a:picLocks noChangeAspect="1"/>
          </p:cNvPicPr>
          <p:nvPr/>
        </p:nvPicPr>
        <p:blipFill>
          <a:blip r:embed="rId2">
            <a:extLst/>
          </a:blip>
          <a:stretch>
            <a:fillRect/>
          </a:stretch>
        </p:blipFill>
        <p:spPr>
          <a:xfrm>
            <a:off x="0" y="0"/>
            <a:ext cx="24384000" cy="13716000"/>
          </a:xfrm>
          <a:prstGeom prst="rect">
            <a:avLst/>
          </a:prstGeom>
          <a:ln w="12700">
            <a:miter lim="400000"/>
          </a:ln>
        </p:spPr>
      </p:pic>
      <p:sp>
        <p:nvSpPr>
          <p:cNvPr id="153" name="Shape 153"/>
          <p:cNvSpPr/>
          <p:nvPr/>
        </p:nvSpPr>
        <p:spPr>
          <a:xfrm>
            <a:off x="-846248" y="372584"/>
            <a:ext cx="26076496" cy="2801258"/>
          </a:xfrm>
          <a:prstGeom prst="rect">
            <a:avLst/>
          </a:prstGeom>
          <a:solidFill>
            <a:srgbClr val="FFFFFF">
              <a:alpha val="67430"/>
            </a:srgbClr>
          </a:solidFill>
          <a:ln w="12700">
            <a:miter lim="400000"/>
          </a:ln>
        </p:spPr>
        <p:txBody>
          <a:bodyPr lIns="50800" tIns="50800" rIns="50800" bIns="50800" anchor="ctr"/>
          <a:lstStyle/>
          <a:p>
            <a:pPr>
              <a:defRPr sz="3600"/>
            </a:pPr>
          </a:p>
        </p:txBody>
      </p:sp>
      <p:sp>
        <p:nvSpPr>
          <p:cNvPr id="154" name="Shape 154"/>
          <p:cNvSpPr/>
          <p:nvPr>
            <p:ph type="title" idx="4294967295"/>
          </p:nvPr>
        </p:nvSpPr>
        <p:spPr>
          <a:xfrm>
            <a:off x="965711" y="452541"/>
            <a:ext cx="22452577" cy="2641344"/>
          </a:xfrm>
          <a:prstGeom prst="rect">
            <a:avLst/>
          </a:prstGeom>
        </p:spPr>
        <p:txBody>
          <a:bodyPr/>
          <a:lstStyle/>
          <a:p>
            <a:pPr defTabSz="709930">
              <a:defRPr b="1" sz="9632">
                <a:solidFill>
                  <a:schemeClr val="accent5">
                    <a:satOff val="19767"/>
                    <a:lumOff val="-23491"/>
                  </a:schemeClr>
                </a:solidFill>
                <a:effectLst>
                  <a:outerShdw sx="100000" sy="100000" kx="0" ky="0" algn="b" rotWithShape="0" blurRad="120142" dist="32766" dir="9120000">
                    <a:srgbClr val="FFFFFF"/>
                  </a:outerShdw>
                </a:effectLst>
                <a:latin typeface="Helvetica"/>
                <a:ea typeface="Helvetica"/>
                <a:cs typeface="Helvetica"/>
                <a:sym typeface="Helvetica"/>
              </a:defRPr>
            </a:pPr>
            <a:r>
              <a:t>The Spirit </a:t>
            </a:r>
            <a:r>
              <a:rPr u="sng"/>
              <a:t>continues</a:t>
            </a:r>
            <a:r>
              <a:t> God’s work in us.</a:t>
            </a:r>
          </a:p>
        </p:txBody>
      </p:sp>
      <p:sp>
        <p:nvSpPr>
          <p:cNvPr id="155" name="Shape 155"/>
          <p:cNvSpPr/>
          <p:nvPr>
            <p:ph type="body" idx="4294967295"/>
          </p:nvPr>
        </p:nvSpPr>
        <p:spPr>
          <a:xfrm>
            <a:off x="941813" y="3559793"/>
            <a:ext cx="22500375" cy="9774008"/>
          </a:xfrm>
          <a:prstGeom prst="rect">
            <a:avLst/>
          </a:prstGeom>
        </p:spPr>
        <p:txBody>
          <a:bodyPr/>
          <a:lstStyle/>
          <a:p>
            <a:pPr marL="0" indent="0">
              <a:spcBef>
                <a:spcPts val="2000"/>
              </a:spcBef>
              <a:buSzTx/>
              <a:buNone/>
              <a:defRPr sz="6000"/>
            </a:pPr>
            <a:r>
              <a:rPr b="1">
                <a:latin typeface="Helvetica"/>
                <a:ea typeface="Helvetica"/>
                <a:cs typeface="Helvetica"/>
                <a:sym typeface="Helvetica"/>
              </a:rPr>
              <a:t>Application</a:t>
            </a:r>
            <a:r>
              <a:t>:  When we engage in ministry that allows us to use our spiritual gifts, we must do so for the glory of God, not the glory of our own name. Whenever we use our gifts in a way that elevates us instead of edifying the church or when the gifts make us look good instead of making God look glorious, we have a problem. But when we exercise our spiritual gifts and involve ourselves in spiritual disciplines, we are raising the sail and readying the boat, and we yield control to the Spirit who works in us.</a:t>
            </a:r>
          </a:p>
        </p:txBody>
      </p:sp>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9" grpId="1" fill="hold">
                                  <p:stCondLst>
                                    <p:cond delay="0"/>
                                  </p:stCondLst>
                                  <p:iterate type="el" backwards="0">
                                    <p:tmAbs val="0"/>
                                  </p:iterate>
                                  <p:childTnLst>
                                    <p:set>
                                      <p:cBhvr>
                                        <p:cTn id="6" fill="hold"/>
                                        <p:tgtEl>
                                          <p:spTgt spid="155">
                                            <p:bg/>
                                          </p:spTgt>
                                        </p:tgtEl>
                                        <p:attrNameLst>
                                          <p:attrName>style.visibility</p:attrName>
                                        </p:attrNameLst>
                                      </p:cBhvr>
                                      <p:to>
                                        <p:strVal val="visible"/>
                                      </p:to>
                                    </p:set>
                                    <p:animEffect filter="dissolve" transition="in">
                                      <p:cBhvr>
                                        <p:cTn id="7" dur="1000"/>
                                        <p:tgtEl>
                                          <p:spTgt spid="155">
                                            <p:bg/>
                                          </p:spTgt>
                                        </p:tgtEl>
                                      </p:cBhvr>
                                    </p:animEffect>
                                  </p:childTnLst>
                                </p:cTn>
                              </p:par>
                              <p:par>
                                <p:cTn id="8" presetClass="entr" nodeType="withEffect" presetSubtype="0" presetID="9" grpId="1" fill="hold">
                                  <p:stCondLst>
                                    <p:cond delay="0"/>
                                  </p:stCondLst>
                                  <p:iterate type="el" backwards="0">
                                    <p:tmAbs val="0"/>
                                  </p:iterate>
                                  <p:childTnLst>
                                    <p:set>
                                      <p:cBhvr>
                                        <p:cTn id="9" fill="hold"/>
                                        <p:tgtEl>
                                          <p:spTgt spid="155">
                                            <p:txEl>
                                              <p:pRg st="0" end="0"/>
                                            </p:txEl>
                                          </p:spTgt>
                                        </p:tgtEl>
                                        <p:attrNameLst>
                                          <p:attrName>style.visibility</p:attrName>
                                        </p:attrNameLst>
                                      </p:cBhvr>
                                      <p:to>
                                        <p:strVal val="visible"/>
                                      </p:to>
                                    </p:set>
                                    <p:animEffect filter="dissolve" transition="in">
                                      <p:cBhvr>
                                        <p:cTn id="10" dur="1000"/>
                                        <p:tgtEl>
                                          <p:spTgt spid="155">
                                            <p:txEl>
                                              <p:pRg st="0" end="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55" grpId="1"/>
    </p:bldLst>
  </p:timing>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57" name="TGWI blank 1.jpg"/>
          <p:cNvPicPr>
            <a:picLocks noChangeAspect="1"/>
          </p:cNvPicPr>
          <p:nvPr/>
        </p:nvPicPr>
        <p:blipFill>
          <a:blip r:embed="rId2">
            <a:extLst/>
          </a:blip>
          <a:stretch>
            <a:fillRect/>
          </a:stretch>
        </p:blipFill>
        <p:spPr>
          <a:xfrm>
            <a:off x="0" y="0"/>
            <a:ext cx="24384000" cy="13716000"/>
          </a:xfrm>
          <a:prstGeom prst="rect">
            <a:avLst/>
          </a:prstGeom>
          <a:ln w="12700">
            <a:miter lim="400000"/>
          </a:ln>
        </p:spPr>
      </p:pic>
      <p:sp>
        <p:nvSpPr>
          <p:cNvPr id="158" name="Shape 158"/>
          <p:cNvSpPr/>
          <p:nvPr/>
        </p:nvSpPr>
        <p:spPr>
          <a:xfrm>
            <a:off x="-846248" y="372584"/>
            <a:ext cx="26076496" cy="2801258"/>
          </a:xfrm>
          <a:prstGeom prst="rect">
            <a:avLst/>
          </a:prstGeom>
          <a:solidFill>
            <a:srgbClr val="C2E4D4">
              <a:alpha val="67430"/>
            </a:srgbClr>
          </a:solidFill>
          <a:ln w="12700">
            <a:miter lim="400000"/>
          </a:ln>
        </p:spPr>
        <p:txBody>
          <a:bodyPr lIns="50800" tIns="50800" rIns="50800" bIns="50800" anchor="ctr"/>
          <a:lstStyle/>
          <a:p>
            <a:pPr>
              <a:defRPr sz="3600"/>
            </a:pPr>
          </a:p>
        </p:txBody>
      </p:sp>
      <p:sp>
        <p:nvSpPr>
          <p:cNvPr id="159" name="Shape 159"/>
          <p:cNvSpPr/>
          <p:nvPr>
            <p:ph type="title" idx="4294967295"/>
          </p:nvPr>
        </p:nvSpPr>
        <p:spPr>
          <a:xfrm>
            <a:off x="965711" y="452541"/>
            <a:ext cx="22452577" cy="2641344"/>
          </a:xfrm>
          <a:prstGeom prst="rect">
            <a:avLst/>
          </a:prstGeom>
        </p:spPr>
        <p:txBody>
          <a:bodyPr/>
          <a:lstStyle/>
          <a:p>
            <a:pPr defTabSz="610870">
              <a:defRPr b="1" sz="8288">
                <a:solidFill>
                  <a:schemeClr val="accent1">
                    <a:hueOff val="300932"/>
                    <a:lumOff val="-21745"/>
                  </a:schemeClr>
                </a:solidFill>
                <a:effectLst>
                  <a:outerShdw sx="100000" sy="100000" kx="0" ky="0" algn="b" rotWithShape="0" blurRad="103378" dist="28194" dir="9107054">
                    <a:srgbClr val="FFFFFF"/>
                  </a:outerShdw>
                </a:effectLst>
                <a:latin typeface="Helvetica"/>
                <a:ea typeface="Helvetica"/>
                <a:cs typeface="Helvetica"/>
                <a:sym typeface="Helvetica"/>
              </a:defRPr>
            </a:pPr>
            <a:r>
              <a:t>The Spirit will </a:t>
            </a:r>
            <a:r>
              <a:rPr u="sng"/>
              <a:t>complete</a:t>
            </a:r>
            <a:r>
              <a:t> God’s work in us (Ephesians 1:13-14).</a:t>
            </a:r>
          </a:p>
        </p:txBody>
      </p:sp>
      <p:sp>
        <p:nvSpPr>
          <p:cNvPr id="160" name="Shape 160"/>
          <p:cNvSpPr/>
          <p:nvPr>
            <p:ph type="body" idx="4294967295"/>
          </p:nvPr>
        </p:nvSpPr>
        <p:spPr>
          <a:xfrm>
            <a:off x="941811" y="3559793"/>
            <a:ext cx="22500377" cy="9774008"/>
          </a:xfrm>
          <a:prstGeom prst="rect">
            <a:avLst/>
          </a:prstGeom>
        </p:spPr>
        <p:txBody>
          <a:bodyPr/>
          <a:lstStyle>
            <a:lvl1pPr marL="0" indent="0">
              <a:spcBef>
                <a:spcPts val="1000"/>
              </a:spcBef>
              <a:buSzTx/>
              <a:buNone/>
              <a:defRPr sz="6000"/>
            </a:lvl1pPr>
          </a:lstStyle>
          <a:p>
            <a:pPr/>
            <a:r>
              <a:t>We are sealed with the Holy Spirit. His presence in our lives today is the guarantee for our lives tomorrow. The seal gives us confidence in the present and provides hope for the future. He continues to work in us and to keep us, comfort us, and guide us. And the day is coming when the Spirit will complete His work in us. The seal reminds us that God is King and that He assures us of the future hope.</a:t>
            </a:r>
          </a:p>
        </p:txBody>
      </p:sp>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160">
                                            <p:bg/>
                                          </p:spTgt>
                                        </p:tgtEl>
                                        <p:attrNameLst>
                                          <p:attrName>style.visibility</p:attrName>
                                        </p:attrNameLst>
                                      </p:cBhvr>
                                      <p:to>
                                        <p:strVal val="visible"/>
                                      </p:to>
                                    </p:set>
                                    <p:animEffect filter="dissolve" transition="in">
                                      <p:cBhvr>
                                        <p:cTn id="7" dur="1000"/>
                                        <p:tgtEl>
                                          <p:spTgt spid="160">
                                            <p:bg/>
                                          </p:spTgt>
                                        </p:tgtEl>
                                      </p:cBhvr>
                                    </p:animEffect>
                                  </p:childTnLst>
                                </p:cTn>
                              </p:par>
                              <p:par>
                                <p:cTn id="8" presetClass="entr" nodeType="withEffect" presetSubtype="0" presetID="9" grpId="1" fill="hold">
                                  <p:stCondLst>
                                    <p:cond delay="0"/>
                                  </p:stCondLst>
                                  <p:iterate type="el" backwards="0">
                                    <p:tmAbs val="0"/>
                                  </p:iterate>
                                  <p:childTnLst>
                                    <p:set>
                                      <p:cBhvr>
                                        <p:cTn id="9" fill="hold"/>
                                        <p:tgtEl>
                                          <p:spTgt spid="160">
                                            <p:txEl>
                                              <p:pRg st="0" end="0"/>
                                            </p:txEl>
                                          </p:spTgt>
                                        </p:tgtEl>
                                        <p:attrNameLst>
                                          <p:attrName>style.visibility</p:attrName>
                                        </p:attrNameLst>
                                      </p:cBhvr>
                                      <p:to>
                                        <p:strVal val="visible"/>
                                      </p:to>
                                    </p:set>
                                    <p:animEffect filter="dissolve" transition="in">
                                      <p:cBhvr>
                                        <p:cTn id="10" dur="1000"/>
                                        <p:tgtEl>
                                          <p:spTgt spid="160">
                                            <p:txEl>
                                              <p:pRg st="0" end="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60" grpId="1"/>
    </p:bldLst>
  </p:timing>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62" name="TGWI blank 3.jpg"/>
          <p:cNvPicPr>
            <a:picLocks noChangeAspect="1"/>
          </p:cNvPicPr>
          <p:nvPr/>
        </p:nvPicPr>
        <p:blipFill>
          <a:blip r:embed="rId2">
            <a:extLst/>
          </a:blip>
          <a:stretch>
            <a:fillRect/>
          </a:stretch>
        </p:blipFill>
        <p:spPr>
          <a:xfrm>
            <a:off x="0" y="0"/>
            <a:ext cx="24384000" cy="13716000"/>
          </a:xfrm>
          <a:prstGeom prst="rect">
            <a:avLst/>
          </a:prstGeom>
          <a:ln w="12700">
            <a:miter lim="400000"/>
          </a:ln>
        </p:spPr>
      </p:pic>
      <p:sp>
        <p:nvSpPr>
          <p:cNvPr id="163" name="Shape 163"/>
          <p:cNvSpPr/>
          <p:nvPr>
            <p:ph type="title" idx="4294967295"/>
          </p:nvPr>
        </p:nvSpPr>
        <p:spPr>
          <a:prstGeom prst="rect">
            <a:avLst/>
          </a:prstGeom>
        </p:spPr>
        <p:txBody>
          <a:bodyPr/>
          <a:lstStyle>
            <a:lvl1pPr>
              <a:defRPr b="1">
                <a:latin typeface="Helvetica"/>
                <a:ea typeface="Helvetica"/>
                <a:cs typeface="Helvetica"/>
                <a:sym typeface="Helvetica"/>
              </a:defRPr>
            </a:lvl1pPr>
          </a:lstStyle>
          <a:p>
            <a:pPr/>
            <a:r>
              <a:t>CONCLUSION</a:t>
            </a:r>
          </a:p>
        </p:txBody>
      </p:sp>
      <p:sp>
        <p:nvSpPr>
          <p:cNvPr id="164" name="Shape 164"/>
          <p:cNvSpPr/>
          <p:nvPr>
            <p:ph type="body" idx="4294967295"/>
          </p:nvPr>
        </p:nvSpPr>
        <p:spPr>
          <a:xfrm>
            <a:off x="770714" y="2551539"/>
            <a:ext cx="22687229" cy="10672411"/>
          </a:xfrm>
          <a:prstGeom prst="rect">
            <a:avLst/>
          </a:prstGeom>
          <a:effectLst>
            <a:outerShdw sx="100000" sy="100000" kx="0" ky="0" algn="b" rotWithShape="0" blurRad="330200" dist="0" dir="5400000">
              <a:schemeClr val="accent2">
                <a:lumOff val="-23751"/>
                <a:alpha val="48800"/>
              </a:schemeClr>
            </a:outerShdw>
          </a:effectLst>
        </p:spPr>
        <p:txBody>
          <a:bodyPr/>
          <a:lstStyle/>
          <a:p>
            <a:pPr marL="0" indent="0" algn="ctr">
              <a:spcBef>
                <a:spcPts val="6000"/>
              </a:spcBef>
              <a:buSzTx/>
              <a:buNone/>
              <a:defRPr b="1">
                <a:effectLst>
                  <a:outerShdw sx="100000" sy="100000" kx="0" ky="0" algn="b" rotWithShape="0" blurRad="139700" dist="12700" dir="18900000">
                    <a:srgbClr val="000000"/>
                  </a:outerShdw>
                </a:effectLst>
                <a:latin typeface="Helvetica"/>
                <a:ea typeface="Helvetica"/>
                <a:cs typeface="Helvetica"/>
                <a:sym typeface="Helvetica"/>
              </a:defRPr>
            </a:pPr>
            <a:r>
              <a:t>The Holy Spirit’s work in us is not merely for our personal</a:t>
            </a:r>
            <a:br/>
            <a:r>
              <a:t>benefit but also for our engagement in God’s mission: </a:t>
            </a:r>
          </a:p>
          <a:p>
            <a:pPr>
              <a:spcBef>
                <a:spcPts val="6000"/>
              </a:spcBef>
              <a:buSzPct val="125000"/>
              <a:defRPr b="1" spc="-156">
                <a:effectLst>
                  <a:outerShdw sx="100000" sy="100000" kx="0" ky="0" algn="b" rotWithShape="0" blurRad="139700" dist="12700" dir="18900000">
                    <a:srgbClr val="000000"/>
                  </a:outerShdw>
                </a:effectLst>
                <a:latin typeface="Helvetica"/>
                <a:ea typeface="Helvetica"/>
                <a:cs typeface="Helvetica"/>
                <a:sym typeface="Helvetica"/>
              </a:defRPr>
            </a:pPr>
            <a:r>
              <a:t>Since the Spirit is the One who convicts people of sin, we ought to fervently pray for the lost, knowing that God alone has the power to save. </a:t>
            </a:r>
          </a:p>
          <a:p>
            <a:pPr>
              <a:spcBef>
                <a:spcPts val="6000"/>
              </a:spcBef>
              <a:buSzPct val="125000"/>
              <a:defRPr b="1" spc="-104">
                <a:effectLst>
                  <a:outerShdw sx="100000" sy="100000" kx="0" ky="0" algn="b" rotWithShape="0" blurRad="139700" dist="12700" dir="18900000">
                    <a:srgbClr val="000000"/>
                  </a:outerShdw>
                </a:effectLst>
                <a:latin typeface="Helvetica"/>
                <a:ea typeface="Helvetica"/>
                <a:cs typeface="Helvetica"/>
                <a:sym typeface="Helvetica"/>
              </a:defRPr>
            </a:pPr>
            <a:r>
              <a:t>Since the Spirit is the One who continues His work in us, we ought to bear the fruit of the Spirit as a testimony to His power and exercise spiritual gifts in a way that equips the church to better fulfill her mission. </a:t>
            </a:r>
          </a:p>
          <a:p>
            <a:pPr>
              <a:spcBef>
                <a:spcPts val="6000"/>
              </a:spcBef>
              <a:buSzPct val="125000"/>
              <a:defRPr b="1" spc="-156">
                <a:effectLst>
                  <a:outerShdw sx="100000" sy="100000" kx="0" ky="0" algn="b" rotWithShape="0" blurRad="139700" dist="12700" dir="18900000">
                    <a:srgbClr val="000000"/>
                  </a:outerShdw>
                </a:effectLst>
                <a:latin typeface="Helvetica"/>
                <a:ea typeface="Helvetica"/>
                <a:cs typeface="Helvetica"/>
                <a:sym typeface="Helvetica"/>
              </a:defRPr>
            </a:pPr>
            <a:r>
              <a:t>Since the Spirit is the One who will complete His work in us, we can move forward with confidence that the purposes of the Lord will be fulfilled.  </a:t>
            </a:r>
          </a:p>
        </p:txBody>
      </p:sp>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164">
                                            <p:bg/>
                                          </p:spTgt>
                                        </p:tgtEl>
                                        <p:attrNameLst>
                                          <p:attrName>style.visibility</p:attrName>
                                        </p:attrNameLst>
                                      </p:cBhvr>
                                      <p:to>
                                        <p:strVal val="visible"/>
                                      </p:to>
                                    </p:set>
                                    <p:animEffect filter="dissolve" transition="in">
                                      <p:cBhvr>
                                        <p:cTn id="7" dur="1000"/>
                                        <p:tgtEl>
                                          <p:spTgt spid="164">
                                            <p:bg/>
                                          </p:spTgt>
                                        </p:tgtEl>
                                      </p:cBhvr>
                                    </p:animEffect>
                                  </p:childTnLst>
                                </p:cTn>
                              </p:par>
                              <p:par>
                                <p:cTn id="8" presetClass="entr" nodeType="withEffect" presetSubtype="0" presetID="9" grpId="1" fill="hold">
                                  <p:stCondLst>
                                    <p:cond delay="0"/>
                                  </p:stCondLst>
                                  <p:iterate type="el" backwards="0">
                                    <p:tmAbs val="0"/>
                                  </p:iterate>
                                  <p:childTnLst>
                                    <p:set>
                                      <p:cBhvr>
                                        <p:cTn id="9" fill="hold"/>
                                        <p:tgtEl>
                                          <p:spTgt spid="164">
                                            <p:txEl>
                                              <p:pRg st="0" end="0"/>
                                            </p:txEl>
                                          </p:spTgt>
                                        </p:tgtEl>
                                        <p:attrNameLst>
                                          <p:attrName>style.visibility</p:attrName>
                                        </p:attrNameLst>
                                      </p:cBhvr>
                                      <p:to>
                                        <p:strVal val="visible"/>
                                      </p:to>
                                    </p:set>
                                    <p:animEffect filter="dissolve" transition="in">
                                      <p:cBhvr>
                                        <p:cTn id="10" dur="1000"/>
                                        <p:tgtEl>
                                          <p:spTgt spid="16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ID="9" grpId="1" fill="hold">
                                  <p:stCondLst>
                                    <p:cond delay="0"/>
                                  </p:stCondLst>
                                  <p:iterate type="el" backwards="0">
                                    <p:tmAbs val="0"/>
                                  </p:iterate>
                                  <p:childTnLst>
                                    <p:set>
                                      <p:cBhvr>
                                        <p:cTn id="14" fill="hold"/>
                                        <p:tgtEl>
                                          <p:spTgt spid="164">
                                            <p:txEl>
                                              <p:pRg st="1" end="1"/>
                                            </p:txEl>
                                          </p:spTgt>
                                        </p:tgtEl>
                                        <p:attrNameLst>
                                          <p:attrName>style.visibility</p:attrName>
                                        </p:attrNameLst>
                                      </p:cBhvr>
                                      <p:to>
                                        <p:strVal val="visible"/>
                                      </p:to>
                                    </p:set>
                                    <p:animEffect filter="dissolve" transition="in">
                                      <p:cBhvr>
                                        <p:cTn id="15" dur="1000"/>
                                        <p:tgtEl>
                                          <p:spTgt spid="16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ID="9" grpId="1" fill="hold">
                                  <p:stCondLst>
                                    <p:cond delay="0"/>
                                  </p:stCondLst>
                                  <p:iterate type="el" backwards="0">
                                    <p:tmAbs val="0"/>
                                  </p:iterate>
                                  <p:childTnLst>
                                    <p:set>
                                      <p:cBhvr>
                                        <p:cTn id="19" fill="hold"/>
                                        <p:tgtEl>
                                          <p:spTgt spid="164">
                                            <p:txEl>
                                              <p:pRg st="2" end="2"/>
                                            </p:txEl>
                                          </p:spTgt>
                                        </p:tgtEl>
                                        <p:attrNameLst>
                                          <p:attrName>style.visibility</p:attrName>
                                        </p:attrNameLst>
                                      </p:cBhvr>
                                      <p:to>
                                        <p:strVal val="visible"/>
                                      </p:to>
                                    </p:set>
                                    <p:animEffect filter="dissolve" transition="in">
                                      <p:cBhvr>
                                        <p:cTn id="20" dur="1000"/>
                                        <p:tgtEl>
                                          <p:spTgt spid="164">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Class="entr" nodeType="clickEffect" presetID="9" grpId="1" fill="hold">
                                  <p:stCondLst>
                                    <p:cond delay="0"/>
                                  </p:stCondLst>
                                  <p:iterate type="el" backwards="0">
                                    <p:tmAbs val="0"/>
                                  </p:iterate>
                                  <p:childTnLst>
                                    <p:set>
                                      <p:cBhvr>
                                        <p:cTn id="24" fill="hold"/>
                                        <p:tgtEl>
                                          <p:spTgt spid="164">
                                            <p:txEl>
                                              <p:pRg st="3" end="3"/>
                                            </p:txEl>
                                          </p:spTgt>
                                        </p:tgtEl>
                                        <p:attrNameLst>
                                          <p:attrName>style.visibility</p:attrName>
                                        </p:attrNameLst>
                                      </p:cBhvr>
                                      <p:to>
                                        <p:strVal val="visible"/>
                                      </p:to>
                                    </p:set>
                                    <p:animEffect filter="dissolve" transition="in">
                                      <p:cBhvr>
                                        <p:cTn id="25" dur="1000"/>
                                        <p:tgtEl>
                                          <p:spTgt spid="164">
                                            <p:txEl>
                                              <p:pRg st="3" end="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64" grpId="1"/>
    </p:bldLst>
  </p:timing>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66" name="TGWI unit 3.jpg"/>
          <p:cNvPicPr>
            <a:picLocks noChangeAspect="1"/>
          </p:cNvPicPr>
          <p:nvPr/>
        </p:nvPicPr>
        <p:blipFill>
          <a:blip r:embed="rId2">
            <a:extLst/>
          </a:blip>
          <a:stretch>
            <a:fillRect/>
          </a:stretch>
        </p:blipFill>
        <p:spPr>
          <a:xfrm>
            <a:off x="0" y="0"/>
            <a:ext cx="24384000" cy="13716000"/>
          </a:xfrm>
          <a:prstGeom prst="rect">
            <a:avLst/>
          </a:prstGeom>
          <a:ln w="12700">
            <a:miter lim="400000"/>
          </a:ln>
        </p:spPr>
      </p:pic>
      <p:sp>
        <p:nvSpPr>
          <p:cNvPr id="167" name="Shape 167"/>
          <p:cNvSpPr/>
          <p:nvPr/>
        </p:nvSpPr>
        <p:spPr>
          <a:xfrm>
            <a:off x="3602856" y="12013035"/>
            <a:ext cx="17178289" cy="889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spcBef>
                <a:spcPts val="2000"/>
              </a:spcBef>
              <a:defRPr b="1" sz="5200">
                <a:effectLst>
                  <a:outerShdw sx="100000" sy="100000" kx="0" ky="0" algn="b" rotWithShape="0" blurRad="88900" dist="25400" dir="7320000">
                    <a:srgbClr val="000000">
                      <a:alpha val="69000"/>
                    </a:srgbClr>
                  </a:outerShdw>
                </a:effectLst>
                <a:latin typeface="Helvetica"/>
                <a:ea typeface="Helvetica"/>
                <a:cs typeface="Helvetica"/>
                <a:sym typeface="Helvetica"/>
              </a:defRPr>
            </a:lvl1pPr>
          </a:lstStyle>
          <a:p>
            <a:pPr/>
            <a:r>
              <a:t>NEXT WEEK:  The Mystery of the Trinity (1 Peter 1:1-2)</a:t>
            </a:r>
          </a:p>
        </p:txBody>
      </p:sp>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21" name="TGWI main.jpg"/>
          <p:cNvPicPr>
            <a:picLocks noChangeAspect="1"/>
          </p:cNvPicPr>
          <p:nvPr/>
        </p:nvPicPr>
        <p:blipFill>
          <a:blip r:embed="rId2">
            <a:extLst/>
          </a:blip>
          <a:stretch>
            <a:fillRect/>
          </a:stretch>
        </p:blipFill>
        <p:spPr>
          <a:xfrm>
            <a:off x="0" y="0"/>
            <a:ext cx="24384000" cy="1371600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23" name="TGWI unit 3.jpg"/>
          <p:cNvPicPr>
            <a:picLocks noChangeAspect="1"/>
          </p:cNvPicPr>
          <p:nvPr/>
        </p:nvPicPr>
        <p:blipFill>
          <a:blip r:embed="rId2">
            <a:extLst/>
          </a:blip>
          <a:stretch>
            <a:fillRect/>
          </a:stretch>
        </p:blipFill>
        <p:spPr>
          <a:xfrm>
            <a:off x="0" y="0"/>
            <a:ext cx="24384000" cy="1371600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25" name="MV Unit 3.jpg"/>
          <p:cNvPicPr>
            <a:picLocks noChangeAspect="1"/>
          </p:cNvPicPr>
          <p:nvPr/>
        </p:nvPicPr>
        <p:blipFill>
          <a:blip r:embed="rId2">
            <a:extLst/>
          </a:blip>
          <a:stretch>
            <a:fillRect/>
          </a:stretch>
        </p:blipFill>
        <p:spPr>
          <a:xfrm>
            <a:off x="0" y="0"/>
            <a:ext cx="24384000" cy="1371600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27" name="TGWI unit 3.jpg"/>
          <p:cNvPicPr>
            <a:picLocks noChangeAspect="1"/>
          </p:cNvPicPr>
          <p:nvPr/>
        </p:nvPicPr>
        <p:blipFill>
          <a:blip r:embed="rId2">
            <a:extLst/>
          </a:blip>
          <a:stretch>
            <a:fillRect/>
          </a:stretch>
        </p:blipFill>
        <p:spPr>
          <a:xfrm>
            <a:off x="0" y="0"/>
            <a:ext cx="24384000" cy="13716000"/>
          </a:xfrm>
          <a:prstGeom prst="rect">
            <a:avLst/>
          </a:prstGeom>
          <a:ln w="12700">
            <a:miter lim="400000"/>
          </a:ln>
        </p:spPr>
      </p:pic>
      <p:sp>
        <p:nvSpPr>
          <p:cNvPr id="128" name="Shape 128"/>
          <p:cNvSpPr/>
          <p:nvPr/>
        </p:nvSpPr>
        <p:spPr>
          <a:xfrm>
            <a:off x="5255307" y="12178135"/>
            <a:ext cx="13873387" cy="889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spcBef>
                <a:spcPts val="2000"/>
              </a:spcBef>
              <a:defRPr b="1" sz="5200">
                <a:effectLst>
                  <a:outerShdw sx="100000" sy="100000" kx="0" ky="0" algn="b" rotWithShape="0" blurRad="88900" dist="25400" dir="7320000">
                    <a:srgbClr val="000000">
                      <a:alpha val="69000"/>
                    </a:srgbClr>
                  </a:outerShdw>
                </a:effectLst>
                <a:latin typeface="Helvetica"/>
                <a:ea typeface="Helvetica"/>
                <a:cs typeface="Helvetica"/>
                <a:sym typeface="Helvetica"/>
              </a:defRPr>
            </a:lvl1pPr>
          </a:lstStyle>
          <a:p>
            <a:pPr/>
            <a:r>
              <a:t>LESSON 12: The Fruit and Gifts of the Spirit</a:t>
            </a:r>
          </a:p>
        </p:txBody>
      </p:sp>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 presetID="2" grpId="1" fill="hold">
                                  <p:stCondLst>
                                    <p:cond delay="0"/>
                                  </p:stCondLst>
                                  <p:iterate type="el" backwards="0">
                                    <p:tmAbs val="0"/>
                                  </p:iterate>
                                  <p:childTnLst>
                                    <p:set>
                                      <p:cBhvr>
                                        <p:cTn id="6" fill="hold"/>
                                        <p:tgtEl>
                                          <p:spTgt spid="128"/>
                                        </p:tgtEl>
                                        <p:attrNameLst>
                                          <p:attrName>style.visibility</p:attrName>
                                        </p:attrNameLst>
                                      </p:cBhvr>
                                      <p:to>
                                        <p:strVal val="visible"/>
                                      </p:to>
                                    </p:set>
                                    <p:anim calcmode="lin" valueType="num">
                                      <p:cBhvr>
                                        <p:cTn id="7" dur="2000" fill="hold"/>
                                        <p:tgtEl>
                                          <p:spTgt spid="128"/>
                                        </p:tgtEl>
                                        <p:attrNameLst>
                                          <p:attrName>ppt_x</p:attrName>
                                        </p:attrNameLst>
                                      </p:cBhvr>
                                      <p:tavLst>
                                        <p:tav tm="0">
                                          <p:val>
                                            <p:strVal val="#ppt_x"/>
                                          </p:val>
                                        </p:tav>
                                        <p:tav tm="100000">
                                          <p:val>
                                            <p:strVal val="#ppt_x"/>
                                          </p:val>
                                        </p:tav>
                                      </p:tavLst>
                                    </p:anim>
                                    <p:anim calcmode="lin" valueType="num">
                                      <p:cBhvr>
                                        <p:cTn id="8" dur="2000" fill="hold"/>
                                        <p:tgtEl>
                                          <p:spTgt spid="12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28" grpId="1"/>
    </p:bldLst>
  </p:timing>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30" name="TGWI blank 3.jpg"/>
          <p:cNvPicPr>
            <a:picLocks noChangeAspect="1"/>
          </p:cNvPicPr>
          <p:nvPr/>
        </p:nvPicPr>
        <p:blipFill>
          <a:blip r:embed="rId2">
            <a:extLst/>
          </a:blip>
          <a:stretch>
            <a:fillRect/>
          </a:stretch>
        </p:blipFill>
        <p:spPr>
          <a:xfrm>
            <a:off x="0" y="0"/>
            <a:ext cx="24384000" cy="13716000"/>
          </a:xfrm>
          <a:prstGeom prst="rect">
            <a:avLst/>
          </a:prstGeom>
          <a:ln w="12700">
            <a:miter lim="400000"/>
          </a:ln>
        </p:spPr>
      </p:pic>
      <p:sp>
        <p:nvSpPr>
          <p:cNvPr id="131" name="Shape 131"/>
          <p:cNvSpPr/>
          <p:nvPr>
            <p:ph type="title" idx="4294967295"/>
          </p:nvPr>
        </p:nvSpPr>
        <p:spPr>
          <a:xfrm>
            <a:off x="1027186" y="355600"/>
            <a:ext cx="22329629" cy="2286000"/>
          </a:xfrm>
          <a:prstGeom prst="rect">
            <a:avLst/>
          </a:prstGeom>
        </p:spPr>
        <p:txBody>
          <a:bodyPr/>
          <a:lstStyle>
            <a:lvl1pPr>
              <a:defRPr b="1">
                <a:latin typeface="Helvetica"/>
                <a:ea typeface="Helvetica"/>
                <a:cs typeface="Helvetica"/>
                <a:sym typeface="Helvetica"/>
              </a:defRPr>
            </a:lvl1pPr>
          </a:lstStyle>
          <a:p>
            <a:pPr/>
            <a:r>
              <a:t>INTRODUCTION</a:t>
            </a:r>
          </a:p>
        </p:txBody>
      </p:sp>
      <p:sp>
        <p:nvSpPr>
          <p:cNvPr id="132" name="Shape 132"/>
          <p:cNvSpPr/>
          <p:nvPr>
            <p:ph type="body" idx="4294967295"/>
          </p:nvPr>
        </p:nvSpPr>
        <p:spPr>
          <a:xfrm>
            <a:off x="979881" y="2553013"/>
            <a:ext cx="12818931" cy="10672411"/>
          </a:xfrm>
          <a:prstGeom prst="rect">
            <a:avLst/>
          </a:prstGeom>
          <a:effectLst>
            <a:outerShdw sx="100000" sy="100000" kx="0" ky="0" algn="b" rotWithShape="0" blurRad="330200" dist="0" dir="5400000">
              <a:schemeClr val="accent2">
                <a:lumOff val="-23751"/>
                <a:alpha val="48800"/>
              </a:schemeClr>
            </a:outerShdw>
          </a:effectLst>
        </p:spPr>
        <p:txBody>
          <a:bodyPr/>
          <a:lstStyle/>
          <a:p>
            <a:pPr marL="0" indent="0" algn="just" defTabSz="676909">
              <a:spcBef>
                <a:spcPts val="4900"/>
              </a:spcBef>
              <a:buSzTx/>
              <a:buNone/>
              <a:defRPr b="1" sz="4920">
                <a:effectLst>
                  <a:outerShdw sx="100000" sy="100000" kx="0" ky="0" algn="b" rotWithShape="0" blurRad="114553" dist="10414" dir="18900000">
                    <a:srgbClr val="000000"/>
                  </a:outerShdw>
                </a:effectLst>
                <a:latin typeface="Helvetica"/>
                <a:ea typeface="Helvetica"/>
                <a:cs typeface="Helvetica"/>
                <a:sym typeface="Helvetica"/>
              </a:defRPr>
            </a:pPr>
            <a:r>
              <a:t>We need the Holy Spirit to reveal God’s truth to us. We cannot grow spiritually without His word in our lives. As believers, we need God to work in us to shape us into the people He has called us to be.</a:t>
            </a:r>
          </a:p>
          <a:p>
            <a:pPr marL="0" indent="0" algn="just" defTabSz="676909">
              <a:spcBef>
                <a:spcPts val="4900"/>
              </a:spcBef>
              <a:buSzTx/>
              <a:buNone/>
              <a:defRPr b="1" sz="4920">
                <a:effectLst>
                  <a:outerShdw sx="100000" sy="100000" kx="0" ky="0" algn="b" rotWithShape="0" blurRad="114553" dist="10414" dir="18900000">
                    <a:srgbClr val="000000"/>
                  </a:outerShdw>
                </a:effectLst>
                <a:latin typeface="Helvetica"/>
                <a:ea typeface="Helvetica"/>
                <a:cs typeface="Helvetica"/>
                <a:sym typeface="Helvetica"/>
              </a:defRPr>
            </a:pPr>
            <a:r>
              <a:t>“The more I know [Christ], the more I love Him. The more I love Him, the more I obey Him. The more I obey Him, the more I become like Him. The more I become like Him, the better I know Him. The better I know Him, I love Him the more. And the more I love Him, I reach a new level of likeness to Him.” –Robertson McQuilkin</a:t>
            </a:r>
          </a:p>
        </p:txBody>
      </p:sp>
      <p:grpSp>
        <p:nvGrpSpPr>
          <p:cNvPr id="135" name="Group 135"/>
          <p:cNvGrpSpPr/>
          <p:nvPr/>
        </p:nvGrpSpPr>
        <p:grpSpPr>
          <a:xfrm rot="152758">
            <a:off x="14732654" y="3818095"/>
            <a:ext cx="8249678" cy="8142248"/>
            <a:chOff x="0" y="0"/>
            <a:chExt cx="8249677" cy="8142246"/>
          </a:xfrm>
        </p:grpSpPr>
        <p:pic>
          <p:nvPicPr>
            <p:cNvPr id="134" name="454238957_640.jpg"/>
            <p:cNvPicPr>
              <a:picLocks noChangeAspect="1"/>
            </p:cNvPicPr>
            <p:nvPr/>
          </p:nvPicPr>
          <p:blipFill>
            <a:blip r:embed="rId3">
              <a:extLst/>
            </a:blip>
            <a:srcRect l="7716" t="0" r="24212" b="0"/>
            <a:stretch>
              <a:fillRect/>
            </a:stretch>
          </p:blipFill>
          <p:spPr>
            <a:xfrm>
              <a:off x="139699" y="165099"/>
              <a:ext cx="7970278" cy="7812048"/>
            </a:xfrm>
            <a:prstGeom prst="rect">
              <a:avLst/>
            </a:prstGeom>
            <a:ln>
              <a:noFill/>
            </a:ln>
            <a:effectLst/>
          </p:spPr>
        </p:pic>
        <p:pic>
          <p:nvPicPr>
            <p:cNvPr id="133" name=""/>
            <p:cNvPicPr>
              <a:picLocks noChangeAspect="0"/>
            </p:cNvPicPr>
            <p:nvPr/>
          </p:nvPicPr>
          <p:blipFill>
            <a:blip r:embed="rId4">
              <a:extLst/>
            </a:blip>
            <a:stretch>
              <a:fillRect/>
            </a:stretch>
          </p:blipFill>
          <p:spPr>
            <a:xfrm>
              <a:off x="0" y="-1"/>
              <a:ext cx="8249678" cy="8142248"/>
            </a:xfrm>
            <a:prstGeom prst="rect">
              <a:avLst/>
            </a:prstGeom>
            <a:effectLst/>
          </p:spPr>
        </p:pic>
      </p:grpSp>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132">
                                            <p:bg/>
                                          </p:spTgt>
                                        </p:tgtEl>
                                        <p:attrNameLst>
                                          <p:attrName>style.visibility</p:attrName>
                                        </p:attrNameLst>
                                      </p:cBhvr>
                                      <p:to>
                                        <p:strVal val="visible"/>
                                      </p:to>
                                    </p:set>
                                    <p:animEffect filter="dissolve" transition="in">
                                      <p:cBhvr>
                                        <p:cTn id="7" dur="1000"/>
                                        <p:tgtEl>
                                          <p:spTgt spid="132">
                                            <p:bg/>
                                          </p:spTgt>
                                        </p:tgtEl>
                                      </p:cBhvr>
                                    </p:animEffect>
                                  </p:childTnLst>
                                </p:cTn>
                              </p:par>
                              <p:par>
                                <p:cTn id="8" presetClass="entr" nodeType="withEffect" presetSubtype="0" presetID="9" grpId="1" fill="hold">
                                  <p:stCondLst>
                                    <p:cond delay="0"/>
                                  </p:stCondLst>
                                  <p:iterate type="el" backwards="0">
                                    <p:tmAbs val="0"/>
                                  </p:iterate>
                                  <p:childTnLst>
                                    <p:set>
                                      <p:cBhvr>
                                        <p:cTn id="9" fill="hold"/>
                                        <p:tgtEl>
                                          <p:spTgt spid="132">
                                            <p:txEl>
                                              <p:pRg st="0" end="0"/>
                                            </p:txEl>
                                          </p:spTgt>
                                        </p:tgtEl>
                                        <p:attrNameLst>
                                          <p:attrName>style.visibility</p:attrName>
                                        </p:attrNameLst>
                                      </p:cBhvr>
                                      <p:to>
                                        <p:strVal val="visible"/>
                                      </p:to>
                                    </p:set>
                                    <p:animEffect filter="dissolve" transition="in">
                                      <p:cBhvr>
                                        <p:cTn id="10" dur="1000"/>
                                        <p:tgtEl>
                                          <p:spTgt spid="13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ID="9" grpId="1" fill="hold">
                                  <p:stCondLst>
                                    <p:cond delay="0"/>
                                  </p:stCondLst>
                                  <p:iterate type="el" backwards="0">
                                    <p:tmAbs val="0"/>
                                  </p:iterate>
                                  <p:childTnLst>
                                    <p:set>
                                      <p:cBhvr>
                                        <p:cTn id="14" fill="hold"/>
                                        <p:tgtEl>
                                          <p:spTgt spid="132">
                                            <p:txEl>
                                              <p:pRg st="1" end="1"/>
                                            </p:txEl>
                                          </p:spTgt>
                                        </p:tgtEl>
                                        <p:attrNameLst>
                                          <p:attrName>style.visibility</p:attrName>
                                        </p:attrNameLst>
                                      </p:cBhvr>
                                      <p:to>
                                        <p:strVal val="visible"/>
                                      </p:to>
                                    </p:set>
                                    <p:animEffect filter="dissolve" transition="in">
                                      <p:cBhvr>
                                        <p:cTn id="15" dur="1000"/>
                                        <p:tgtEl>
                                          <p:spTgt spid="132">
                                            <p:txEl>
                                              <p:pRg st="1" end="1"/>
                                            </p:txEl>
                                          </p:spTgt>
                                        </p:tgtEl>
                                      </p:cBhvr>
                                    </p:animEffect>
                                  </p:childTnLst>
                                </p:cTn>
                              </p:par>
                            </p:childTnLst>
                          </p:cTn>
                        </p:par>
                        <p:par>
                          <p:cTn id="16" fill="hold">
                            <p:stCondLst>
                              <p:cond delay="1000"/>
                            </p:stCondLst>
                            <p:childTnLst>
                              <p:par>
                                <p:cTn id="17" presetClass="entr" nodeType="afterEffect" presetSubtype="8" presetID="22" grpId="2" fill="hold">
                                  <p:stCondLst>
                                    <p:cond delay="0"/>
                                  </p:stCondLst>
                                  <p:iterate type="el" backwards="0">
                                    <p:tmAbs val="0"/>
                                  </p:iterate>
                                  <p:childTnLst>
                                    <p:set>
                                      <p:cBhvr>
                                        <p:cTn id="18" fill="hold"/>
                                        <p:tgtEl>
                                          <p:spTgt spid="135"/>
                                        </p:tgtEl>
                                        <p:attrNameLst>
                                          <p:attrName>style.visibility</p:attrName>
                                        </p:attrNameLst>
                                      </p:cBhvr>
                                      <p:to>
                                        <p:strVal val="visible"/>
                                      </p:to>
                                    </p:set>
                                    <p:animEffect filter="wipe(left)" transition="in">
                                      <p:cBhvr>
                                        <p:cTn id="19" dur="1500"/>
                                        <p:tgtEl>
                                          <p:spTgt spid="13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32" grpId="1"/>
      <p:bldP build="whole" bldLvl="1" animBg="1" rev="0" advAuto="0" spid="135" grpId="2"/>
    </p:bldLst>
  </p:timing>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37" name="TGWI blank 1.jpg"/>
          <p:cNvPicPr>
            <a:picLocks noChangeAspect="1"/>
          </p:cNvPicPr>
          <p:nvPr/>
        </p:nvPicPr>
        <p:blipFill>
          <a:blip r:embed="rId2">
            <a:extLst/>
          </a:blip>
          <a:stretch>
            <a:fillRect/>
          </a:stretch>
        </p:blipFill>
        <p:spPr>
          <a:xfrm>
            <a:off x="0" y="0"/>
            <a:ext cx="24384000" cy="13716000"/>
          </a:xfrm>
          <a:prstGeom prst="rect">
            <a:avLst/>
          </a:prstGeom>
          <a:ln w="12700">
            <a:miter lim="400000"/>
          </a:ln>
        </p:spPr>
      </p:pic>
      <p:sp>
        <p:nvSpPr>
          <p:cNvPr id="138" name="Shape 138"/>
          <p:cNvSpPr/>
          <p:nvPr/>
        </p:nvSpPr>
        <p:spPr>
          <a:xfrm>
            <a:off x="-846248" y="372584"/>
            <a:ext cx="26076496" cy="2801258"/>
          </a:xfrm>
          <a:prstGeom prst="rect">
            <a:avLst/>
          </a:prstGeom>
          <a:solidFill>
            <a:srgbClr val="C2E4D4">
              <a:alpha val="67430"/>
            </a:srgbClr>
          </a:solidFill>
          <a:ln w="12700">
            <a:miter lim="400000"/>
          </a:ln>
        </p:spPr>
        <p:txBody>
          <a:bodyPr lIns="50800" tIns="50800" rIns="50800" bIns="50800" anchor="ctr"/>
          <a:lstStyle/>
          <a:p>
            <a:pPr>
              <a:defRPr sz="3600"/>
            </a:pPr>
          </a:p>
        </p:txBody>
      </p:sp>
      <p:sp>
        <p:nvSpPr>
          <p:cNvPr id="139" name="Shape 139"/>
          <p:cNvSpPr/>
          <p:nvPr>
            <p:ph type="title" idx="4294967295"/>
          </p:nvPr>
        </p:nvSpPr>
        <p:spPr>
          <a:xfrm>
            <a:off x="965711" y="452541"/>
            <a:ext cx="22452577" cy="2641344"/>
          </a:xfrm>
          <a:prstGeom prst="rect">
            <a:avLst/>
          </a:prstGeom>
        </p:spPr>
        <p:txBody>
          <a:bodyPr/>
          <a:lstStyle/>
          <a:p>
            <a:pPr defTabSz="610870">
              <a:defRPr b="1" sz="8288">
                <a:solidFill>
                  <a:schemeClr val="accent1">
                    <a:hueOff val="300932"/>
                    <a:lumOff val="-21745"/>
                  </a:schemeClr>
                </a:solidFill>
                <a:effectLst>
                  <a:outerShdw sx="100000" sy="100000" kx="0" ky="0" algn="b" rotWithShape="0" blurRad="103378" dist="28194" dir="9107054">
                    <a:srgbClr val="FFFFFF"/>
                  </a:outerShdw>
                </a:effectLst>
                <a:latin typeface="Helvetica"/>
                <a:ea typeface="Helvetica"/>
                <a:cs typeface="Helvetica"/>
                <a:sym typeface="Helvetica"/>
              </a:defRPr>
            </a:pPr>
            <a:r>
              <a:t>The Spirit </a:t>
            </a:r>
            <a:r>
              <a:rPr u="sng"/>
              <a:t>commences</a:t>
            </a:r>
            <a:r>
              <a:t> God’s work in us  (John 3:1-8).</a:t>
            </a:r>
          </a:p>
        </p:txBody>
      </p:sp>
      <p:sp>
        <p:nvSpPr>
          <p:cNvPr id="140" name="Shape 140"/>
          <p:cNvSpPr/>
          <p:nvPr>
            <p:ph type="body" idx="4294967295"/>
          </p:nvPr>
        </p:nvSpPr>
        <p:spPr>
          <a:xfrm>
            <a:off x="941811" y="3559793"/>
            <a:ext cx="22500377" cy="9774008"/>
          </a:xfrm>
          <a:prstGeom prst="rect">
            <a:avLst/>
          </a:prstGeom>
        </p:spPr>
        <p:txBody>
          <a:bodyPr/>
          <a:lstStyle/>
          <a:p>
            <a:pPr marL="1055076" indent="-1055076">
              <a:spcBef>
                <a:spcPts val="6000"/>
              </a:spcBef>
              <a:buSzPct val="100000"/>
              <a:buAutoNum type="arabicPeriod" startAt="1"/>
              <a:defRPr b="1" sz="6000">
                <a:latin typeface="Helvetica"/>
                <a:ea typeface="Helvetica"/>
                <a:cs typeface="Helvetica"/>
                <a:sym typeface="Helvetica"/>
              </a:defRPr>
            </a:pPr>
            <a:r>
              <a:t>The Spirit </a:t>
            </a:r>
            <a:r>
              <a:rPr u="sng"/>
              <a:t>convicts</a:t>
            </a:r>
            <a:r>
              <a:t> of sin and shows the need of a Savior (John 16:8-9).</a:t>
            </a:r>
          </a:p>
          <a:p>
            <a:pPr marL="1055076" indent="-1055076">
              <a:spcBef>
                <a:spcPts val="6000"/>
              </a:spcBef>
              <a:buSzPct val="100000"/>
              <a:buAutoNum type="arabicPeriod" startAt="1"/>
              <a:defRPr b="1" sz="6000">
                <a:latin typeface="Helvetica"/>
                <a:ea typeface="Helvetica"/>
                <a:cs typeface="Helvetica"/>
                <a:sym typeface="Helvetica"/>
              </a:defRPr>
            </a:pPr>
            <a:r>
              <a:t>The Spirit works through the message of the </a:t>
            </a:r>
            <a:r>
              <a:rPr u="sng"/>
              <a:t>gospel</a:t>
            </a:r>
            <a:r>
              <a:t> (Romans 10:17).</a:t>
            </a:r>
          </a:p>
        </p:txBody>
      </p:sp>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140">
                                            <p:bg/>
                                          </p:spTgt>
                                        </p:tgtEl>
                                        <p:attrNameLst>
                                          <p:attrName>style.visibility</p:attrName>
                                        </p:attrNameLst>
                                      </p:cBhvr>
                                      <p:to>
                                        <p:strVal val="visible"/>
                                      </p:to>
                                    </p:set>
                                    <p:animEffect filter="dissolve" transition="in">
                                      <p:cBhvr>
                                        <p:cTn id="7" dur="1000"/>
                                        <p:tgtEl>
                                          <p:spTgt spid="140">
                                            <p:bg/>
                                          </p:spTgt>
                                        </p:tgtEl>
                                      </p:cBhvr>
                                    </p:animEffect>
                                  </p:childTnLst>
                                </p:cTn>
                              </p:par>
                              <p:par>
                                <p:cTn id="8" presetClass="entr" nodeType="withEffect" presetSubtype="0" presetID="9" grpId="1" fill="hold">
                                  <p:stCondLst>
                                    <p:cond delay="0"/>
                                  </p:stCondLst>
                                  <p:iterate type="el" backwards="0">
                                    <p:tmAbs val="0"/>
                                  </p:iterate>
                                  <p:childTnLst>
                                    <p:set>
                                      <p:cBhvr>
                                        <p:cTn id="9" fill="hold"/>
                                        <p:tgtEl>
                                          <p:spTgt spid="140">
                                            <p:txEl>
                                              <p:pRg st="0" end="0"/>
                                            </p:txEl>
                                          </p:spTgt>
                                        </p:tgtEl>
                                        <p:attrNameLst>
                                          <p:attrName>style.visibility</p:attrName>
                                        </p:attrNameLst>
                                      </p:cBhvr>
                                      <p:to>
                                        <p:strVal val="visible"/>
                                      </p:to>
                                    </p:set>
                                    <p:animEffect filter="dissolve" transition="in">
                                      <p:cBhvr>
                                        <p:cTn id="10" dur="1000"/>
                                        <p:tgtEl>
                                          <p:spTgt spid="140">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ID="9" grpId="1" fill="hold">
                                  <p:stCondLst>
                                    <p:cond delay="0"/>
                                  </p:stCondLst>
                                  <p:iterate type="el" backwards="0">
                                    <p:tmAbs val="0"/>
                                  </p:iterate>
                                  <p:childTnLst>
                                    <p:set>
                                      <p:cBhvr>
                                        <p:cTn id="14" fill="hold"/>
                                        <p:tgtEl>
                                          <p:spTgt spid="140">
                                            <p:txEl>
                                              <p:pRg st="1" end="1"/>
                                            </p:txEl>
                                          </p:spTgt>
                                        </p:tgtEl>
                                        <p:attrNameLst>
                                          <p:attrName>style.visibility</p:attrName>
                                        </p:attrNameLst>
                                      </p:cBhvr>
                                      <p:to>
                                        <p:strVal val="visible"/>
                                      </p:to>
                                    </p:set>
                                    <p:animEffect filter="dissolve" transition="in">
                                      <p:cBhvr>
                                        <p:cTn id="15" dur="1000"/>
                                        <p:tgtEl>
                                          <p:spTgt spid="140">
                                            <p:txEl>
                                              <p:pRg st="1" end="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40" grpId="1"/>
    </p:bldLst>
  </p:timing>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42" name="TGWI blank 1.jpg"/>
          <p:cNvPicPr>
            <a:picLocks noChangeAspect="1"/>
          </p:cNvPicPr>
          <p:nvPr/>
        </p:nvPicPr>
        <p:blipFill>
          <a:blip r:embed="rId2">
            <a:extLst/>
          </a:blip>
          <a:stretch>
            <a:fillRect/>
          </a:stretch>
        </p:blipFill>
        <p:spPr>
          <a:xfrm>
            <a:off x="0" y="0"/>
            <a:ext cx="24384000" cy="13716000"/>
          </a:xfrm>
          <a:prstGeom prst="rect">
            <a:avLst/>
          </a:prstGeom>
          <a:ln w="12700">
            <a:miter lim="400000"/>
          </a:ln>
        </p:spPr>
      </p:pic>
      <p:sp>
        <p:nvSpPr>
          <p:cNvPr id="143" name="Shape 143"/>
          <p:cNvSpPr/>
          <p:nvPr/>
        </p:nvSpPr>
        <p:spPr>
          <a:xfrm>
            <a:off x="-846248" y="372584"/>
            <a:ext cx="26076496" cy="2801258"/>
          </a:xfrm>
          <a:prstGeom prst="rect">
            <a:avLst/>
          </a:prstGeom>
          <a:solidFill>
            <a:srgbClr val="C2E4D4">
              <a:alpha val="67430"/>
            </a:srgbClr>
          </a:solidFill>
          <a:ln w="12700">
            <a:miter lim="400000"/>
          </a:ln>
        </p:spPr>
        <p:txBody>
          <a:bodyPr lIns="50800" tIns="50800" rIns="50800" bIns="50800" anchor="ctr"/>
          <a:lstStyle/>
          <a:p>
            <a:pPr>
              <a:defRPr sz="3600"/>
            </a:pPr>
          </a:p>
        </p:txBody>
      </p:sp>
      <p:sp>
        <p:nvSpPr>
          <p:cNvPr id="144" name="Shape 144"/>
          <p:cNvSpPr/>
          <p:nvPr>
            <p:ph type="title" idx="4294967295"/>
          </p:nvPr>
        </p:nvSpPr>
        <p:spPr>
          <a:xfrm>
            <a:off x="965711" y="452541"/>
            <a:ext cx="22452577" cy="2641344"/>
          </a:xfrm>
          <a:prstGeom prst="rect">
            <a:avLst/>
          </a:prstGeom>
        </p:spPr>
        <p:txBody>
          <a:bodyPr/>
          <a:lstStyle/>
          <a:p>
            <a:pPr defTabSz="610870">
              <a:defRPr b="1" sz="8288">
                <a:solidFill>
                  <a:schemeClr val="accent1">
                    <a:hueOff val="300932"/>
                    <a:lumOff val="-21745"/>
                  </a:schemeClr>
                </a:solidFill>
                <a:effectLst>
                  <a:outerShdw sx="100000" sy="100000" kx="0" ky="0" algn="b" rotWithShape="0" blurRad="103378" dist="28194" dir="9107054">
                    <a:srgbClr val="FFFFFF"/>
                  </a:outerShdw>
                </a:effectLst>
                <a:latin typeface="Helvetica"/>
                <a:ea typeface="Helvetica"/>
                <a:cs typeface="Helvetica"/>
                <a:sym typeface="Helvetica"/>
              </a:defRPr>
            </a:pPr>
            <a:r>
              <a:t>The Spirit </a:t>
            </a:r>
            <a:r>
              <a:rPr u="sng"/>
              <a:t>commences</a:t>
            </a:r>
            <a:r>
              <a:t> God’s work in us  (John 3:1-8).</a:t>
            </a:r>
          </a:p>
        </p:txBody>
      </p:sp>
      <p:sp>
        <p:nvSpPr>
          <p:cNvPr id="145" name="Shape 145"/>
          <p:cNvSpPr/>
          <p:nvPr>
            <p:ph type="body" idx="4294967295"/>
          </p:nvPr>
        </p:nvSpPr>
        <p:spPr>
          <a:xfrm>
            <a:off x="941811" y="3559793"/>
            <a:ext cx="22500377" cy="9774008"/>
          </a:xfrm>
          <a:prstGeom prst="rect">
            <a:avLst/>
          </a:prstGeom>
        </p:spPr>
        <p:txBody>
          <a:bodyPr/>
          <a:lstStyle/>
          <a:p>
            <a:pPr marL="0" indent="0" defTabSz="742950">
              <a:spcBef>
                <a:spcPts val="3600"/>
              </a:spcBef>
              <a:buSzTx/>
              <a:buNone/>
              <a:defRPr sz="5400"/>
            </a:pPr>
            <a:r>
              <a:rPr b="1">
                <a:latin typeface="Helvetica"/>
                <a:ea typeface="Helvetica"/>
                <a:cs typeface="Helvetica"/>
                <a:sym typeface="Helvetica"/>
              </a:rPr>
              <a:t>Application</a:t>
            </a:r>
            <a:r>
              <a:t>:  We are called to respond to the Spirit’s work of conviction with repentance (turning from sin) and faith (trusting in the work of Christ alone for our salvation). Being “born again,” or “regenerated,” is not something we can earn with our own good works. We need salvation from above, a spiritual birth that comes from the Holy Spirit Himself.</a:t>
            </a:r>
          </a:p>
          <a:p>
            <a:pPr marL="0" indent="0" defTabSz="742950">
              <a:spcBef>
                <a:spcPts val="3600"/>
              </a:spcBef>
              <a:buSzTx/>
              <a:buNone/>
              <a:defRPr sz="5400"/>
            </a:pPr>
            <a:r>
              <a:rPr i="1"/>
              <a:t>“Regeneration, or the new birth, is a work of God’s grace whereby believers become new creatures in Christ Jesus. It is a change of heart wrought by the Holy Spirit through conviction of sin, to which the sinner responds in repentance toward God and faith in the Lord Jesus Christ. Repentance and faith are inseparable experiences of grace.”</a:t>
            </a:r>
            <a:r>
              <a:t> –Article IV from The Baptist Faith and Message, 2000</a:t>
            </a:r>
          </a:p>
        </p:txBody>
      </p:sp>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9" grpId="1" fill="hold">
                                  <p:stCondLst>
                                    <p:cond delay="0"/>
                                  </p:stCondLst>
                                  <p:iterate type="el" backwards="0">
                                    <p:tmAbs val="0"/>
                                  </p:iterate>
                                  <p:childTnLst>
                                    <p:set>
                                      <p:cBhvr>
                                        <p:cTn id="6" fill="hold"/>
                                        <p:tgtEl>
                                          <p:spTgt spid="145">
                                            <p:bg/>
                                          </p:spTgt>
                                        </p:tgtEl>
                                        <p:attrNameLst>
                                          <p:attrName>style.visibility</p:attrName>
                                        </p:attrNameLst>
                                      </p:cBhvr>
                                      <p:to>
                                        <p:strVal val="visible"/>
                                      </p:to>
                                    </p:set>
                                    <p:animEffect filter="dissolve" transition="in">
                                      <p:cBhvr>
                                        <p:cTn id="7" dur="1000"/>
                                        <p:tgtEl>
                                          <p:spTgt spid="145">
                                            <p:bg/>
                                          </p:spTgt>
                                        </p:tgtEl>
                                      </p:cBhvr>
                                    </p:animEffect>
                                  </p:childTnLst>
                                </p:cTn>
                              </p:par>
                              <p:par>
                                <p:cTn id="8" presetClass="entr" nodeType="withEffect" presetSubtype="0" presetID="9" grpId="1" fill="hold">
                                  <p:stCondLst>
                                    <p:cond delay="0"/>
                                  </p:stCondLst>
                                  <p:iterate type="el" backwards="0">
                                    <p:tmAbs val="0"/>
                                  </p:iterate>
                                  <p:childTnLst>
                                    <p:set>
                                      <p:cBhvr>
                                        <p:cTn id="9" fill="hold"/>
                                        <p:tgtEl>
                                          <p:spTgt spid="145">
                                            <p:txEl>
                                              <p:pRg st="0" end="0"/>
                                            </p:txEl>
                                          </p:spTgt>
                                        </p:tgtEl>
                                        <p:attrNameLst>
                                          <p:attrName>style.visibility</p:attrName>
                                        </p:attrNameLst>
                                      </p:cBhvr>
                                      <p:to>
                                        <p:strVal val="visible"/>
                                      </p:to>
                                    </p:set>
                                    <p:animEffect filter="dissolve" transition="in">
                                      <p:cBhvr>
                                        <p:cTn id="10" dur="1000"/>
                                        <p:tgtEl>
                                          <p:spTgt spid="14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ID="9" grpId="1" fill="hold">
                                  <p:stCondLst>
                                    <p:cond delay="0"/>
                                  </p:stCondLst>
                                  <p:iterate type="el" backwards="0">
                                    <p:tmAbs val="0"/>
                                  </p:iterate>
                                  <p:childTnLst>
                                    <p:set>
                                      <p:cBhvr>
                                        <p:cTn id="14" fill="hold"/>
                                        <p:tgtEl>
                                          <p:spTgt spid="145">
                                            <p:txEl>
                                              <p:pRg st="1" end="1"/>
                                            </p:txEl>
                                          </p:spTgt>
                                        </p:tgtEl>
                                        <p:attrNameLst>
                                          <p:attrName>style.visibility</p:attrName>
                                        </p:attrNameLst>
                                      </p:cBhvr>
                                      <p:to>
                                        <p:strVal val="visible"/>
                                      </p:to>
                                    </p:set>
                                    <p:animEffect filter="dissolve" transition="in">
                                      <p:cBhvr>
                                        <p:cTn id="15" dur="1000"/>
                                        <p:tgtEl>
                                          <p:spTgt spid="145">
                                            <p:txEl>
                                              <p:pRg st="1" end="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45" grpId="1"/>
    </p:bldLst>
  </p:timing>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47" name="TGWI blank 2.jpg"/>
          <p:cNvPicPr>
            <a:picLocks noChangeAspect="1"/>
          </p:cNvPicPr>
          <p:nvPr/>
        </p:nvPicPr>
        <p:blipFill>
          <a:blip r:embed="rId2">
            <a:extLst/>
          </a:blip>
          <a:stretch>
            <a:fillRect/>
          </a:stretch>
        </p:blipFill>
        <p:spPr>
          <a:xfrm>
            <a:off x="0" y="0"/>
            <a:ext cx="24384000" cy="13716000"/>
          </a:xfrm>
          <a:prstGeom prst="rect">
            <a:avLst/>
          </a:prstGeom>
          <a:ln w="12700">
            <a:miter lim="400000"/>
          </a:ln>
        </p:spPr>
      </p:pic>
      <p:sp>
        <p:nvSpPr>
          <p:cNvPr id="148" name="Shape 148"/>
          <p:cNvSpPr/>
          <p:nvPr/>
        </p:nvSpPr>
        <p:spPr>
          <a:xfrm>
            <a:off x="-846248" y="372584"/>
            <a:ext cx="26076496" cy="2801258"/>
          </a:xfrm>
          <a:prstGeom prst="rect">
            <a:avLst/>
          </a:prstGeom>
          <a:solidFill>
            <a:srgbClr val="FFFFFF">
              <a:alpha val="67430"/>
            </a:srgbClr>
          </a:solidFill>
          <a:ln w="12700">
            <a:miter lim="400000"/>
          </a:ln>
        </p:spPr>
        <p:txBody>
          <a:bodyPr lIns="50800" tIns="50800" rIns="50800" bIns="50800" anchor="ctr"/>
          <a:lstStyle/>
          <a:p>
            <a:pPr>
              <a:defRPr sz="3600"/>
            </a:pPr>
          </a:p>
        </p:txBody>
      </p:sp>
      <p:sp>
        <p:nvSpPr>
          <p:cNvPr id="149" name="Shape 149"/>
          <p:cNvSpPr/>
          <p:nvPr>
            <p:ph type="title" idx="4294967295"/>
          </p:nvPr>
        </p:nvSpPr>
        <p:spPr>
          <a:xfrm>
            <a:off x="965711" y="452541"/>
            <a:ext cx="22452577" cy="2641344"/>
          </a:xfrm>
          <a:prstGeom prst="rect">
            <a:avLst/>
          </a:prstGeom>
        </p:spPr>
        <p:txBody>
          <a:bodyPr/>
          <a:lstStyle/>
          <a:p>
            <a:pPr defTabSz="709930">
              <a:defRPr b="1" sz="9632">
                <a:solidFill>
                  <a:schemeClr val="accent5">
                    <a:satOff val="19767"/>
                    <a:lumOff val="-23491"/>
                  </a:schemeClr>
                </a:solidFill>
                <a:effectLst>
                  <a:outerShdw sx="100000" sy="100000" kx="0" ky="0" algn="b" rotWithShape="0" blurRad="120142" dist="32766" dir="9120000">
                    <a:srgbClr val="FFFFFF"/>
                  </a:outerShdw>
                </a:effectLst>
                <a:latin typeface="Helvetica"/>
                <a:ea typeface="Helvetica"/>
                <a:cs typeface="Helvetica"/>
                <a:sym typeface="Helvetica"/>
              </a:defRPr>
            </a:pPr>
            <a:r>
              <a:t>The Spirit </a:t>
            </a:r>
            <a:r>
              <a:rPr u="sng"/>
              <a:t>continues</a:t>
            </a:r>
            <a:r>
              <a:t> God’s work in us.</a:t>
            </a:r>
          </a:p>
        </p:txBody>
      </p:sp>
      <p:sp>
        <p:nvSpPr>
          <p:cNvPr id="150" name="Shape 150"/>
          <p:cNvSpPr/>
          <p:nvPr>
            <p:ph type="body" idx="4294967295"/>
          </p:nvPr>
        </p:nvSpPr>
        <p:spPr>
          <a:xfrm>
            <a:off x="941813" y="3559793"/>
            <a:ext cx="22500375" cy="9774008"/>
          </a:xfrm>
          <a:prstGeom prst="rect">
            <a:avLst/>
          </a:prstGeom>
        </p:spPr>
        <p:txBody>
          <a:bodyPr/>
          <a:lstStyle/>
          <a:p>
            <a:pPr marL="896815" indent="-896815" defTabSz="701675">
              <a:spcBef>
                <a:spcPts val="1700"/>
              </a:spcBef>
              <a:buSzPct val="100000"/>
              <a:buAutoNum type="arabicPeriod" startAt="1"/>
              <a:defRPr b="1" sz="5100">
                <a:latin typeface="Helvetica"/>
                <a:ea typeface="Helvetica"/>
                <a:cs typeface="Helvetica"/>
                <a:sym typeface="Helvetica"/>
              </a:defRPr>
            </a:pPr>
            <a:r>
              <a:t>The </a:t>
            </a:r>
            <a:r>
              <a:rPr u="sng"/>
              <a:t>fruit</a:t>
            </a:r>
            <a:r>
              <a:t> of the Spirit (Galatians 5:16-26)</a:t>
            </a:r>
          </a:p>
          <a:p>
            <a:pPr marL="0" indent="863600" defTabSz="701675">
              <a:spcBef>
                <a:spcPts val="1700"/>
              </a:spcBef>
              <a:buSzTx/>
              <a:buNone/>
              <a:defRPr sz="5100"/>
            </a:pPr>
            <a:r>
              <a:t>Spiritual fruit is not something we work up by our own power. Spiritual fruit is something the Spirit works out in us by His power. While we can nurture the circumstances for growth, it is the Holy Spirit who is working out Christ’s character in us. The fruit of the Spirit is what the Spirit does in us.</a:t>
            </a:r>
          </a:p>
          <a:p>
            <a:pPr marL="896815" indent="-896815" defTabSz="701675">
              <a:spcBef>
                <a:spcPts val="3400"/>
              </a:spcBef>
              <a:buSzPct val="100000"/>
              <a:buAutoNum type="arabicPeriod" startAt="2"/>
              <a:defRPr b="1" sz="5100">
                <a:latin typeface="Helvetica"/>
                <a:ea typeface="Helvetica"/>
                <a:cs typeface="Helvetica"/>
                <a:sym typeface="Helvetica"/>
              </a:defRPr>
            </a:pPr>
            <a:r>
              <a:t>The </a:t>
            </a:r>
            <a:r>
              <a:rPr u="sng"/>
              <a:t>gifts</a:t>
            </a:r>
            <a:r>
              <a:t> of the Spirit (1 Corinthians 12:4-11)</a:t>
            </a:r>
          </a:p>
          <a:p>
            <a:pPr marL="0" indent="863600" defTabSz="701675">
              <a:spcBef>
                <a:spcPts val="1700"/>
              </a:spcBef>
              <a:buSzTx/>
              <a:buNone/>
              <a:defRPr sz="5100"/>
            </a:pPr>
            <a:r>
              <a:t>Spiritual gifts have been defined as “any ability that is empowered by the Holy Spirit and used in any ministry of the church.” Every believer is given a gift of the Spirit for the purpose of producing what is beneficial for the body of believers and, by extension, the world in need of Jesus (1 Corinthians 12:12-31).</a:t>
            </a:r>
          </a:p>
        </p:txBody>
      </p:sp>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150">
                                            <p:bg/>
                                          </p:spTgt>
                                        </p:tgtEl>
                                        <p:attrNameLst>
                                          <p:attrName>style.visibility</p:attrName>
                                        </p:attrNameLst>
                                      </p:cBhvr>
                                      <p:to>
                                        <p:strVal val="visible"/>
                                      </p:to>
                                    </p:set>
                                    <p:animEffect filter="dissolve" transition="in">
                                      <p:cBhvr>
                                        <p:cTn id="7" dur="1000"/>
                                        <p:tgtEl>
                                          <p:spTgt spid="150">
                                            <p:bg/>
                                          </p:spTgt>
                                        </p:tgtEl>
                                      </p:cBhvr>
                                    </p:animEffect>
                                  </p:childTnLst>
                                </p:cTn>
                              </p:par>
                              <p:par>
                                <p:cTn id="8" presetClass="entr" nodeType="withEffect" presetSubtype="0" presetID="9" grpId="1" fill="hold">
                                  <p:stCondLst>
                                    <p:cond delay="0"/>
                                  </p:stCondLst>
                                  <p:iterate type="el" backwards="0">
                                    <p:tmAbs val="0"/>
                                  </p:iterate>
                                  <p:childTnLst>
                                    <p:set>
                                      <p:cBhvr>
                                        <p:cTn id="9" fill="hold"/>
                                        <p:tgtEl>
                                          <p:spTgt spid="150">
                                            <p:txEl>
                                              <p:pRg st="0" end="0"/>
                                            </p:txEl>
                                          </p:spTgt>
                                        </p:tgtEl>
                                        <p:attrNameLst>
                                          <p:attrName>style.visibility</p:attrName>
                                        </p:attrNameLst>
                                      </p:cBhvr>
                                      <p:to>
                                        <p:strVal val="visible"/>
                                      </p:to>
                                    </p:set>
                                    <p:animEffect filter="dissolve" transition="in">
                                      <p:cBhvr>
                                        <p:cTn id="10" dur="1000"/>
                                        <p:tgtEl>
                                          <p:spTgt spid="150">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ID="9" grpId="1" fill="hold">
                                  <p:stCondLst>
                                    <p:cond delay="0"/>
                                  </p:stCondLst>
                                  <p:iterate type="el" backwards="0">
                                    <p:tmAbs val="0"/>
                                  </p:iterate>
                                  <p:childTnLst>
                                    <p:set>
                                      <p:cBhvr>
                                        <p:cTn id="14" fill="hold"/>
                                        <p:tgtEl>
                                          <p:spTgt spid="150">
                                            <p:txEl>
                                              <p:pRg st="1" end="1"/>
                                            </p:txEl>
                                          </p:spTgt>
                                        </p:tgtEl>
                                        <p:attrNameLst>
                                          <p:attrName>style.visibility</p:attrName>
                                        </p:attrNameLst>
                                      </p:cBhvr>
                                      <p:to>
                                        <p:strVal val="visible"/>
                                      </p:to>
                                    </p:set>
                                    <p:animEffect filter="dissolve" transition="in">
                                      <p:cBhvr>
                                        <p:cTn id="15" dur="1000"/>
                                        <p:tgtEl>
                                          <p:spTgt spid="150">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ID="9" grpId="1" fill="hold">
                                  <p:stCondLst>
                                    <p:cond delay="0"/>
                                  </p:stCondLst>
                                  <p:iterate type="el" backwards="0">
                                    <p:tmAbs val="0"/>
                                  </p:iterate>
                                  <p:childTnLst>
                                    <p:set>
                                      <p:cBhvr>
                                        <p:cTn id="19" fill="hold"/>
                                        <p:tgtEl>
                                          <p:spTgt spid="150">
                                            <p:txEl>
                                              <p:pRg st="2" end="2"/>
                                            </p:txEl>
                                          </p:spTgt>
                                        </p:tgtEl>
                                        <p:attrNameLst>
                                          <p:attrName>style.visibility</p:attrName>
                                        </p:attrNameLst>
                                      </p:cBhvr>
                                      <p:to>
                                        <p:strVal val="visible"/>
                                      </p:to>
                                    </p:set>
                                    <p:animEffect filter="dissolve" transition="in">
                                      <p:cBhvr>
                                        <p:cTn id="20" dur="1000"/>
                                        <p:tgtEl>
                                          <p:spTgt spid="150">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Class="entr" nodeType="clickEffect" presetID="9" grpId="1" fill="hold">
                                  <p:stCondLst>
                                    <p:cond delay="0"/>
                                  </p:stCondLst>
                                  <p:iterate type="el" backwards="0">
                                    <p:tmAbs val="0"/>
                                  </p:iterate>
                                  <p:childTnLst>
                                    <p:set>
                                      <p:cBhvr>
                                        <p:cTn id="24" fill="hold"/>
                                        <p:tgtEl>
                                          <p:spTgt spid="150">
                                            <p:txEl>
                                              <p:pRg st="3" end="3"/>
                                            </p:txEl>
                                          </p:spTgt>
                                        </p:tgtEl>
                                        <p:attrNameLst>
                                          <p:attrName>style.visibility</p:attrName>
                                        </p:attrNameLst>
                                      </p:cBhvr>
                                      <p:to>
                                        <p:strVal val="visible"/>
                                      </p:to>
                                    </p:set>
                                    <p:animEffect filter="dissolve" transition="in">
                                      <p:cBhvr>
                                        <p:cTn id="25" dur="1000"/>
                                        <p:tgtEl>
                                          <p:spTgt spid="150">
                                            <p:txEl>
                                              <p:pRg st="3" end="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50" grpId="1"/>
    </p:bldLst>
  </p:timing>
</p:sld>
</file>

<file path=ppt/theme/_rels/theme1.xml.rels><?xml version="1.0" encoding="UTF-8" standalone="yes"?><Relationships xmlns="http://schemas.openxmlformats.org/package/2006/relationships"><Relationship Id="rId1" Type="http://schemas.openxmlformats.org/officeDocument/2006/relationships/image" Target="../media/image1.png"/></Relationships>

</file>

<file path=ppt/theme/_rels/theme2.xml.rels><?xml version="1.0" encoding="UTF-8" standalone="yes"?><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xmlns:r="http://schemas.openxmlformats.org/officeDocument/2006/relationships" name="Black">
  <a:themeElements>
    <a:clrScheme name="Black">
      <a:dk1>
        <a:srgbClr val="000000"/>
      </a:dk1>
      <a:lt1>
        <a:srgbClr val="FFFFFF"/>
      </a:lt1>
      <a:dk2>
        <a:srgbClr val="53585F"/>
      </a:dk2>
      <a:lt2>
        <a:srgbClr val="DCDEE0"/>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Helvetica Light"/>
        <a:ea typeface="Helvetica Light"/>
        <a:cs typeface="Helvetica Light"/>
      </a:majorFont>
      <a:minorFont>
        <a:latin typeface="Helvetica Light"/>
        <a:ea typeface="Helvetica Light"/>
        <a:cs typeface="Helvetica Light"/>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Black">
  <a:themeElements>
    <a:clrScheme name="Black">
      <a:dk1>
        <a:srgbClr val="000000"/>
      </a:dk1>
      <a:lt1>
        <a:srgbClr val="FFFFFF"/>
      </a:lt1>
      <a:dk2>
        <a:srgbClr val="53585F"/>
      </a:dk2>
      <a:lt2>
        <a:srgbClr val="DCDEE0"/>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Helvetica Light"/>
        <a:ea typeface="Helvetica Light"/>
        <a:cs typeface="Helvetica Light"/>
      </a:majorFont>
      <a:minorFont>
        <a:latin typeface="Helvetica Light"/>
        <a:ea typeface="Helvetica Light"/>
        <a:cs typeface="Helvetica Light"/>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