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x="24384000" cy="13716000"/>
  <p:notesSz cx="6858000" cy="9144000"/>
  <p:defaultTextStyle>
    <a:lvl1pPr algn="ctr" defTabSz="825500">
      <a:defRPr sz="5000">
        <a:solidFill>
          <a:srgbClr val="FFFFFF"/>
        </a:solidFill>
        <a:latin typeface="+mn-lt"/>
        <a:ea typeface="+mn-ea"/>
        <a:cs typeface="+mn-cs"/>
        <a:sym typeface="Helvetica Light"/>
      </a:defRPr>
    </a:lvl1pPr>
    <a:lvl2pPr indent="228600" algn="ctr" defTabSz="825500">
      <a:defRPr sz="5000">
        <a:solidFill>
          <a:srgbClr val="FFFFFF"/>
        </a:solidFill>
        <a:latin typeface="+mn-lt"/>
        <a:ea typeface="+mn-ea"/>
        <a:cs typeface="+mn-cs"/>
        <a:sym typeface="Helvetica Light"/>
      </a:defRPr>
    </a:lvl2pPr>
    <a:lvl3pPr indent="457200" algn="ctr" defTabSz="825500">
      <a:defRPr sz="5000">
        <a:solidFill>
          <a:srgbClr val="FFFFFF"/>
        </a:solidFill>
        <a:latin typeface="+mn-lt"/>
        <a:ea typeface="+mn-ea"/>
        <a:cs typeface="+mn-cs"/>
        <a:sym typeface="Helvetica Light"/>
      </a:defRPr>
    </a:lvl3pPr>
    <a:lvl4pPr indent="685800" algn="ctr" defTabSz="825500">
      <a:defRPr sz="5000">
        <a:solidFill>
          <a:srgbClr val="FFFFFF"/>
        </a:solidFill>
        <a:latin typeface="+mn-lt"/>
        <a:ea typeface="+mn-ea"/>
        <a:cs typeface="+mn-cs"/>
        <a:sym typeface="Helvetica Light"/>
      </a:defRPr>
    </a:lvl4pPr>
    <a:lvl5pPr indent="914400" algn="ctr" defTabSz="825500">
      <a:defRPr sz="5000">
        <a:solidFill>
          <a:srgbClr val="FFFFFF"/>
        </a:solidFill>
        <a:latin typeface="+mn-lt"/>
        <a:ea typeface="+mn-ea"/>
        <a:cs typeface="+mn-cs"/>
        <a:sym typeface="Helvetica Light"/>
      </a:defRPr>
    </a:lvl5pPr>
    <a:lvl6pPr indent="1143000" algn="ctr" defTabSz="825500">
      <a:defRPr sz="5000">
        <a:solidFill>
          <a:srgbClr val="FFFFFF"/>
        </a:solidFill>
        <a:latin typeface="+mn-lt"/>
        <a:ea typeface="+mn-ea"/>
        <a:cs typeface="+mn-cs"/>
        <a:sym typeface="Helvetica Light"/>
      </a:defRPr>
    </a:lvl6pPr>
    <a:lvl7pPr indent="1371600" algn="ctr" defTabSz="825500">
      <a:defRPr sz="5000">
        <a:solidFill>
          <a:srgbClr val="FFFFFF"/>
        </a:solidFill>
        <a:latin typeface="+mn-lt"/>
        <a:ea typeface="+mn-ea"/>
        <a:cs typeface="+mn-cs"/>
        <a:sym typeface="Helvetica Light"/>
      </a:defRPr>
    </a:lvl7pPr>
    <a:lvl8pPr indent="1600200" algn="ctr" defTabSz="825500">
      <a:defRPr sz="5000">
        <a:solidFill>
          <a:srgbClr val="FFFFFF"/>
        </a:solidFill>
        <a:latin typeface="+mn-lt"/>
        <a:ea typeface="+mn-ea"/>
        <a:cs typeface="+mn-cs"/>
        <a:sym typeface="Helvetica Light"/>
      </a:defRPr>
    </a:lvl8pPr>
    <a:lvl9pPr indent="1828800" algn="ctr" defTabSz="825500">
      <a:defRPr sz="5000">
        <a:solidFill>
          <a:srgbClr val="FFFFFF"/>
        </a:solidFill>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778000" y="2298700"/>
            <a:ext cx="20828000" cy="4648200"/>
          </a:xfrm>
          <a:prstGeom prst="rect">
            <a:avLst/>
          </a:prstGeom>
        </p:spPr>
        <p:txBody>
          <a:bodyPr anchor="b"/>
          <a:lstStyle/>
          <a:p>
            <a:pPr lvl="0">
              <a:defRPr sz="1800">
                <a:solidFill>
                  <a:srgbClr val="000000"/>
                </a:solidFill>
              </a:defRPr>
            </a:pPr>
            <a:r>
              <a:rPr sz="11200">
                <a:solidFill>
                  <a:srgbClr val="FFFFFF"/>
                </a:solidFill>
              </a:rPr>
              <a:t>Title Text</a:t>
            </a:r>
          </a:p>
        </p:txBody>
      </p:sp>
      <p:sp>
        <p:nvSpPr>
          <p:cNvPr id="6" name="Shape 6"/>
          <p:cNvSpPr/>
          <p:nvPr>
            <p:ph type="body"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lvl="0">
              <a:defRPr sz="1800">
                <a:solidFill>
                  <a:srgbClr val="000000"/>
                </a:solidFill>
              </a:defRPr>
            </a:pPr>
            <a:r>
              <a:rPr sz="4400">
                <a:solidFill>
                  <a:srgbClr val="FFFFFF"/>
                </a:solidFill>
              </a:rPr>
              <a:t>Body Level One</a:t>
            </a:r>
            <a:endParaRPr sz="4400">
              <a:solidFill>
                <a:srgbClr val="FFFFFF"/>
              </a:solidFill>
            </a:endParaRPr>
          </a:p>
          <a:p>
            <a:pPr lvl="1">
              <a:defRPr sz="1800">
                <a:solidFill>
                  <a:srgbClr val="000000"/>
                </a:solidFill>
              </a:defRPr>
            </a:pPr>
            <a:r>
              <a:rPr sz="4400">
                <a:solidFill>
                  <a:srgbClr val="FFFFFF"/>
                </a:solidFill>
              </a:rPr>
              <a:t>Body Level Two</a:t>
            </a:r>
            <a:endParaRPr sz="4400">
              <a:solidFill>
                <a:srgbClr val="FFFFFF"/>
              </a:solidFill>
            </a:endParaRPr>
          </a:p>
          <a:p>
            <a:pPr lvl="2">
              <a:defRPr sz="1800">
                <a:solidFill>
                  <a:srgbClr val="000000"/>
                </a:solidFill>
              </a:defRPr>
            </a:pPr>
            <a:r>
              <a:rPr sz="4400">
                <a:solidFill>
                  <a:srgbClr val="FFFFFF"/>
                </a:solidFill>
              </a:rPr>
              <a:t>Body Level Three</a:t>
            </a:r>
            <a:endParaRPr sz="4400">
              <a:solidFill>
                <a:srgbClr val="FFFFFF"/>
              </a:solidFill>
            </a:endParaRPr>
          </a:p>
          <a:p>
            <a:pPr lvl="3">
              <a:defRPr sz="1800">
                <a:solidFill>
                  <a:srgbClr val="000000"/>
                </a:solidFill>
              </a:defRPr>
            </a:pPr>
            <a:r>
              <a:rPr sz="4400">
                <a:solidFill>
                  <a:srgbClr val="FFFFFF"/>
                </a:solidFill>
              </a:rPr>
              <a:t>Body Level Four</a:t>
            </a:r>
            <a:endParaRPr sz="4400">
              <a:solidFill>
                <a:srgbClr val="FFFFFF"/>
              </a:solidFill>
            </a:endParaRPr>
          </a:p>
          <a:p>
            <a:pPr lvl="4">
              <a:defRPr sz="1800">
                <a:solidFill>
                  <a:srgbClr val="000000"/>
                </a:solidFill>
              </a:defRPr>
            </a:pPr>
            <a:r>
              <a:rPr sz="44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635000" y="9448800"/>
            <a:ext cx="23114000" cy="2006600"/>
          </a:xfrm>
          <a:prstGeom prst="rect">
            <a:avLst/>
          </a:prstGeom>
        </p:spPr>
        <p:txBody>
          <a:bodyPr/>
          <a:lstStyle/>
          <a:p>
            <a:pPr lvl="0">
              <a:defRPr sz="1800">
                <a:solidFill>
                  <a:srgbClr val="000000"/>
                </a:solidFill>
              </a:defRPr>
            </a:pPr>
            <a:r>
              <a:rPr sz="11200">
                <a:solidFill>
                  <a:srgbClr val="FFFFFF"/>
                </a:solidFill>
              </a:rPr>
              <a:t>Title Text</a:t>
            </a:r>
          </a:p>
        </p:txBody>
      </p:sp>
      <p:sp>
        <p:nvSpPr>
          <p:cNvPr id="9" name="Shape 9"/>
          <p:cNvSpPr/>
          <p:nvPr>
            <p:ph type="body"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lvl="0">
              <a:defRPr sz="1800">
                <a:solidFill>
                  <a:srgbClr val="000000"/>
                </a:solidFill>
              </a:defRPr>
            </a:pPr>
            <a:r>
              <a:rPr sz="4400">
                <a:solidFill>
                  <a:srgbClr val="FFFFFF"/>
                </a:solidFill>
              </a:rPr>
              <a:t>Body Level One</a:t>
            </a:r>
            <a:endParaRPr sz="4400">
              <a:solidFill>
                <a:srgbClr val="FFFFFF"/>
              </a:solidFill>
            </a:endParaRPr>
          </a:p>
          <a:p>
            <a:pPr lvl="1">
              <a:defRPr sz="1800">
                <a:solidFill>
                  <a:srgbClr val="000000"/>
                </a:solidFill>
              </a:defRPr>
            </a:pPr>
            <a:r>
              <a:rPr sz="4400">
                <a:solidFill>
                  <a:srgbClr val="FFFFFF"/>
                </a:solidFill>
              </a:rPr>
              <a:t>Body Level Two</a:t>
            </a:r>
            <a:endParaRPr sz="4400">
              <a:solidFill>
                <a:srgbClr val="FFFFFF"/>
              </a:solidFill>
            </a:endParaRPr>
          </a:p>
          <a:p>
            <a:pPr lvl="2">
              <a:defRPr sz="1800">
                <a:solidFill>
                  <a:srgbClr val="000000"/>
                </a:solidFill>
              </a:defRPr>
            </a:pPr>
            <a:r>
              <a:rPr sz="4400">
                <a:solidFill>
                  <a:srgbClr val="FFFFFF"/>
                </a:solidFill>
              </a:rPr>
              <a:t>Body Level Three</a:t>
            </a:r>
            <a:endParaRPr sz="4400">
              <a:solidFill>
                <a:srgbClr val="FFFFFF"/>
              </a:solidFill>
            </a:endParaRPr>
          </a:p>
          <a:p>
            <a:pPr lvl="3">
              <a:defRPr sz="1800">
                <a:solidFill>
                  <a:srgbClr val="000000"/>
                </a:solidFill>
              </a:defRPr>
            </a:pPr>
            <a:r>
              <a:rPr sz="4400">
                <a:solidFill>
                  <a:srgbClr val="FFFFFF"/>
                </a:solidFill>
              </a:rPr>
              <a:t>Body Level Four</a:t>
            </a:r>
            <a:endParaRPr sz="4400">
              <a:solidFill>
                <a:srgbClr val="FFFFFF"/>
              </a:solidFill>
            </a:endParaRPr>
          </a:p>
          <a:p>
            <a:pPr lvl="4">
              <a:defRPr sz="1800">
                <a:solidFill>
                  <a:srgbClr val="000000"/>
                </a:solidFill>
              </a:defRPr>
            </a:pPr>
            <a:r>
              <a:rPr sz="44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778000" y="4533900"/>
            <a:ext cx="20828000" cy="4648200"/>
          </a:xfrm>
          <a:prstGeom prst="rect">
            <a:avLst/>
          </a:prstGeom>
        </p:spPr>
        <p:txBody>
          <a:bodyPr/>
          <a:lstStyle/>
          <a:p>
            <a:pPr lvl="0">
              <a:defRPr sz="1800">
                <a:solidFill>
                  <a:srgbClr val="000000"/>
                </a:solidFill>
              </a:defRPr>
            </a:pPr>
            <a:r>
              <a:rPr sz="11200">
                <a:solidFill>
                  <a:srgbClr val="FFFFFF"/>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1651000" y="952500"/>
            <a:ext cx="10223500" cy="5549900"/>
          </a:xfrm>
          <a:prstGeom prst="rect">
            <a:avLst/>
          </a:prstGeom>
        </p:spPr>
        <p:txBody>
          <a:bodyPr anchor="b"/>
          <a:lstStyle>
            <a:lvl1pPr>
              <a:defRPr sz="8400"/>
            </a:lvl1pPr>
          </a:lstStyle>
          <a:p>
            <a:pPr lvl="0">
              <a:defRPr sz="1800">
                <a:solidFill>
                  <a:srgbClr val="000000"/>
                </a:solidFill>
              </a:defRPr>
            </a:pPr>
            <a:r>
              <a:rPr sz="8400">
                <a:solidFill>
                  <a:srgbClr val="FFFFFF"/>
                </a:solidFill>
              </a:rPr>
              <a:t>Title Text</a:t>
            </a:r>
          </a:p>
        </p:txBody>
      </p:sp>
      <p:sp>
        <p:nvSpPr>
          <p:cNvPr id="14" name="Shape 14"/>
          <p:cNvSpPr/>
          <p:nvPr>
            <p:ph type="body"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lvl="0">
              <a:defRPr sz="1800">
                <a:solidFill>
                  <a:srgbClr val="000000"/>
                </a:solidFill>
              </a:defRPr>
            </a:pPr>
            <a:r>
              <a:rPr sz="4400">
                <a:solidFill>
                  <a:srgbClr val="FFFFFF"/>
                </a:solidFill>
              </a:rPr>
              <a:t>Body Level One</a:t>
            </a:r>
            <a:endParaRPr sz="4400">
              <a:solidFill>
                <a:srgbClr val="FFFFFF"/>
              </a:solidFill>
            </a:endParaRPr>
          </a:p>
          <a:p>
            <a:pPr lvl="1">
              <a:defRPr sz="1800">
                <a:solidFill>
                  <a:srgbClr val="000000"/>
                </a:solidFill>
              </a:defRPr>
            </a:pPr>
            <a:r>
              <a:rPr sz="4400">
                <a:solidFill>
                  <a:srgbClr val="FFFFFF"/>
                </a:solidFill>
              </a:rPr>
              <a:t>Body Level Two</a:t>
            </a:r>
            <a:endParaRPr sz="4400">
              <a:solidFill>
                <a:srgbClr val="FFFFFF"/>
              </a:solidFill>
            </a:endParaRPr>
          </a:p>
          <a:p>
            <a:pPr lvl="2">
              <a:defRPr sz="1800">
                <a:solidFill>
                  <a:srgbClr val="000000"/>
                </a:solidFill>
              </a:defRPr>
            </a:pPr>
            <a:r>
              <a:rPr sz="4400">
                <a:solidFill>
                  <a:srgbClr val="FFFFFF"/>
                </a:solidFill>
              </a:rPr>
              <a:t>Body Level Three</a:t>
            </a:r>
            <a:endParaRPr sz="4400">
              <a:solidFill>
                <a:srgbClr val="FFFFFF"/>
              </a:solidFill>
            </a:endParaRPr>
          </a:p>
          <a:p>
            <a:pPr lvl="3">
              <a:defRPr sz="1800">
                <a:solidFill>
                  <a:srgbClr val="000000"/>
                </a:solidFill>
              </a:defRPr>
            </a:pPr>
            <a:r>
              <a:rPr sz="4400">
                <a:solidFill>
                  <a:srgbClr val="FFFFFF"/>
                </a:solidFill>
              </a:rPr>
              <a:t>Body Level Four</a:t>
            </a:r>
            <a:endParaRPr sz="4400">
              <a:solidFill>
                <a:srgbClr val="FFFFFF"/>
              </a:solidFill>
            </a:endParaRPr>
          </a:p>
          <a:p>
            <a:pPr lvl="4">
              <a:defRPr sz="1800">
                <a:solidFill>
                  <a:srgbClr val="000000"/>
                </a:solidFill>
              </a:defRPr>
            </a:pPr>
            <a:r>
              <a:rPr sz="44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112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11200">
                <a:solidFill>
                  <a:srgbClr val="FFFFFF"/>
                </a:solidFill>
              </a:rPr>
              <a:t>Title Text</a:t>
            </a:r>
          </a:p>
        </p:txBody>
      </p:sp>
      <p:sp>
        <p:nvSpPr>
          <p:cNvPr id="19" name="Shape 19"/>
          <p:cNvSpPr/>
          <p:nvPr>
            <p:ph type="body" idx="1"/>
          </p:nvPr>
        </p:nvSpPr>
        <p:spPr>
          <a:prstGeom prst="rect">
            <a:avLst/>
          </a:prstGeom>
        </p:spPr>
        <p:txBody>
          <a:bodyPr/>
          <a:lstStyle/>
          <a:p>
            <a:pPr lvl="0">
              <a:defRPr sz="1800">
                <a:solidFill>
                  <a:srgbClr val="000000"/>
                </a:solidFill>
              </a:defRPr>
            </a:pPr>
            <a:r>
              <a:rPr sz="5200">
                <a:solidFill>
                  <a:srgbClr val="FFFFFF"/>
                </a:solidFill>
              </a:rPr>
              <a:t>Body Level One</a:t>
            </a:r>
            <a:endParaRPr sz="5200">
              <a:solidFill>
                <a:srgbClr val="FFFFFF"/>
              </a:solidFill>
            </a:endParaRPr>
          </a:p>
          <a:p>
            <a:pPr lvl="1">
              <a:defRPr sz="1800">
                <a:solidFill>
                  <a:srgbClr val="000000"/>
                </a:solidFill>
              </a:defRPr>
            </a:pPr>
            <a:r>
              <a:rPr sz="5200">
                <a:solidFill>
                  <a:srgbClr val="FFFFFF"/>
                </a:solidFill>
              </a:rPr>
              <a:t>Body Level Two</a:t>
            </a:r>
            <a:endParaRPr sz="5200">
              <a:solidFill>
                <a:srgbClr val="FFFFFF"/>
              </a:solidFill>
            </a:endParaRPr>
          </a:p>
          <a:p>
            <a:pPr lvl="2">
              <a:defRPr sz="1800">
                <a:solidFill>
                  <a:srgbClr val="000000"/>
                </a:solidFill>
              </a:defRPr>
            </a:pPr>
            <a:r>
              <a:rPr sz="5200">
                <a:solidFill>
                  <a:srgbClr val="FFFFFF"/>
                </a:solidFill>
              </a:rPr>
              <a:t>Body Level Three</a:t>
            </a:r>
            <a:endParaRPr sz="5200">
              <a:solidFill>
                <a:srgbClr val="FFFFFF"/>
              </a:solidFill>
            </a:endParaRPr>
          </a:p>
          <a:p>
            <a:pPr lvl="3">
              <a:defRPr sz="1800">
                <a:solidFill>
                  <a:srgbClr val="000000"/>
                </a:solidFill>
              </a:defRPr>
            </a:pPr>
            <a:r>
              <a:rPr sz="5200">
                <a:solidFill>
                  <a:srgbClr val="FFFFFF"/>
                </a:solidFill>
              </a:rPr>
              <a:t>Body Level Four</a:t>
            </a:r>
            <a:endParaRPr sz="5200">
              <a:solidFill>
                <a:srgbClr val="FFFFFF"/>
              </a:solidFill>
            </a:endParaRPr>
          </a:p>
          <a:p>
            <a:pPr lvl="4">
              <a:defRPr sz="1800">
                <a:solidFill>
                  <a:srgbClr val="000000"/>
                </a:solidFill>
              </a:defRPr>
            </a:pPr>
            <a:r>
              <a:rPr sz="52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11200">
                <a:solidFill>
                  <a:srgbClr val="FFFFFF"/>
                </a:solidFill>
              </a:rPr>
              <a:t>Title Text</a:t>
            </a:r>
          </a:p>
        </p:txBody>
      </p:sp>
      <p:sp>
        <p:nvSpPr>
          <p:cNvPr id="22" name="Shape 22"/>
          <p:cNvSpPr/>
          <p:nvPr>
            <p:ph type="body"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lvl="0">
              <a:defRPr sz="1800">
                <a:solidFill>
                  <a:srgbClr val="000000"/>
                </a:solidFill>
              </a:defRPr>
            </a:pPr>
            <a:r>
              <a:rPr sz="4500">
                <a:solidFill>
                  <a:srgbClr val="FFFFFF"/>
                </a:solidFill>
              </a:rPr>
              <a:t>Body Level One</a:t>
            </a:r>
            <a:endParaRPr sz="4500">
              <a:solidFill>
                <a:srgbClr val="FFFFFF"/>
              </a:solidFill>
            </a:endParaRPr>
          </a:p>
          <a:p>
            <a:pPr lvl="1">
              <a:defRPr sz="1800">
                <a:solidFill>
                  <a:srgbClr val="000000"/>
                </a:solidFill>
              </a:defRPr>
            </a:pPr>
            <a:r>
              <a:rPr sz="4500">
                <a:solidFill>
                  <a:srgbClr val="FFFFFF"/>
                </a:solidFill>
              </a:rPr>
              <a:t>Body Level Two</a:t>
            </a:r>
            <a:endParaRPr sz="4500">
              <a:solidFill>
                <a:srgbClr val="FFFFFF"/>
              </a:solidFill>
            </a:endParaRPr>
          </a:p>
          <a:p>
            <a:pPr lvl="2">
              <a:defRPr sz="1800">
                <a:solidFill>
                  <a:srgbClr val="000000"/>
                </a:solidFill>
              </a:defRPr>
            </a:pPr>
            <a:r>
              <a:rPr sz="4500">
                <a:solidFill>
                  <a:srgbClr val="FFFFFF"/>
                </a:solidFill>
              </a:rPr>
              <a:t>Body Level Three</a:t>
            </a:r>
            <a:endParaRPr sz="4500">
              <a:solidFill>
                <a:srgbClr val="FFFFFF"/>
              </a:solidFill>
            </a:endParaRPr>
          </a:p>
          <a:p>
            <a:pPr lvl="3">
              <a:defRPr sz="1800">
                <a:solidFill>
                  <a:srgbClr val="000000"/>
                </a:solidFill>
              </a:defRPr>
            </a:pPr>
            <a:r>
              <a:rPr sz="4500">
                <a:solidFill>
                  <a:srgbClr val="FFFFFF"/>
                </a:solidFill>
              </a:rPr>
              <a:t>Body Level Four</a:t>
            </a:r>
            <a:endParaRPr sz="4500">
              <a:solidFill>
                <a:srgbClr val="FFFFFF"/>
              </a:solidFill>
            </a:endParaRPr>
          </a:p>
          <a:p>
            <a:pPr lvl="4">
              <a:defRPr sz="1800">
                <a:solidFill>
                  <a:srgbClr val="000000"/>
                </a:solidFill>
              </a:defRPr>
            </a:pPr>
            <a:r>
              <a:rPr sz="45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1689100" y="1778000"/>
            <a:ext cx="21005800" cy="10172700"/>
          </a:xfrm>
          <a:prstGeom prst="rect">
            <a:avLst/>
          </a:prstGeom>
        </p:spPr>
        <p:txBody>
          <a:bodyPr/>
          <a:lstStyle/>
          <a:p>
            <a:pPr lvl="0">
              <a:defRPr sz="1800">
                <a:solidFill>
                  <a:srgbClr val="000000"/>
                </a:solidFill>
              </a:defRPr>
            </a:pPr>
            <a:r>
              <a:rPr sz="5200">
                <a:solidFill>
                  <a:srgbClr val="FFFFFF"/>
                </a:solidFill>
              </a:rPr>
              <a:t>Body Level One</a:t>
            </a:r>
            <a:endParaRPr sz="5200">
              <a:solidFill>
                <a:srgbClr val="FFFFFF"/>
              </a:solidFill>
            </a:endParaRPr>
          </a:p>
          <a:p>
            <a:pPr lvl="1">
              <a:defRPr sz="1800">
                <a:solidFill>
                  <a:srgbClr val="000000"/>
                </a:solidFill>
              </a:defRPr>
            </a:pPr>
            <a:r>
              <a:rPr sz="5200">
                <a:solidFill>
                  <a:srgbClr val="FFFFFF"/>
                </a:solidFill>
              </a:rPr>
              <a:t>Body Level Two</a:t>
            </a:r>
            <a:endParaRPr sz="5200">
              <a:solidFill>
                <a:srgbClr val="FFFFFF"/>
              </a:solidFill>
            </a:endParaRPr>
          </a:p>
          <a:p>
            <a:pPr lvl="2">
              <a:defRPr sz="1800">
                <a:solidFill>
                  <a:srgbClr val="000000"/>
                </a:solidFill>
              </a:defRPr>
            </a:pPr>
            <a:r>
              <a:rPr sz="5200">
                <a:solidFill>
                  <a:srgbClr val="FFFFFF"/>
                </a:solidFill>
              </a:rPr>
              <a:t>Body Level Three</a:t>
            </a:r>
            <a:endParaRPr sz="5200">
              <a:solidFill>
                <a:srgbClr val="FFFFFF"/>
              </a:solidFill>
            </a:endParaRPr>
          </a:p>
          <a:p>
            <a:pPr lvl="3">
              <a:defRPr sz="1800">
                <a:solidFill>
                  <a:srgbClr val="000000"/>
                </a:solidFill>
              </a:defRPr>
            </a:pPr>
            <a:r>
              <a:rPr sz="5200">
                <a:solidFill>
                  <a:srgbClr val="FFFFFF"/>
                </a:solidFill>
              </a:rPr>
              <a:t>Body Level Four</a:t>
            </a:r>
            <a:endParaRPr sz="5200">
              <a:solidFill>
                <a:srgbClr val="FFFFFF"/>
              </a:solidFill>
            </a:endParaRPr>
          </a:p>
          <a:p>
            <a:pPr lvl="4">
              <a:defRPr sz="1800">
                <a:solidFill>
                  <a:srgbClr val="000000"/>
                </a:solidFill>
              </a:defRPr>
            </a:pPr>
            <a:r>
              <a:rPr sz="52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11200">
                <a:solidFill>
                  <a:srgbClr val="FFFFFF"/>
                </a:solidFill>
              </a:rP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5200">
                <a:solidFill>
                  <a:srgbClr val="FFFFFF"/>
                </a:solidFill>
              </a:rPr>
              <a:t>Body Level One</a:t>
            </a:r>
            <a:endParaRPr sz="5200">
              <a:solidFill>
                <a:srgbClr val="FFFFFF"/>
              </a:solidFill>
            </a:endParaRPr>
          </a:p>
          <a:p>
            <a:pPr lvl="1">
              <a:defRPr sz="1800">
                <a:solidFill>
                  <a:srgbClr val="000000"/>
                </a:solidFill>
              </a:defRPr>
            </a:pPr>
            <a:r>
              <a:rPr sz="5200">
                <a:solidFill>
                  <a:srgbClr val="FFFFFF"/>
                </a:solidFill>
              </a:rPr>
              <a:t>Body Level Two</a:t>
            </a:r>
            <a:endParaRPr sz="5200">
              <a:solidFill>
                <a:srgbClr val="FFFFFF"/>
              </a:solidFill>
            </a:endParaRPr>
          </a:p>
          <a:p>
            <a:pPr lvl="2">
              <a:defRPr sz="1800">
                <a:solidFill>
                  <a:srgbClr val="000000"/>
                </a:solidFill>
              </a:defRPr>
            </a:pPr>
            <a:r>
              <a:rPr sz="5200">
                <a:solidFill>
                  <a:srgbClr val="FFFFFF"/>
                </a:solidFill>
              </a:rPr>
              <a:t>Body Level Three</a:t>
            </a:r>
            <a:endParaRPr sz="5200">
              <a:solidFill>
                <a:srgbClr val="FFFFFF"/>
              </a:solidFill>
            </a:endParaRPr>
          </a:p>
          <a:p>
            <a:pPr lvl="3">
              <a:defRPr sz="1800">
                <a:solidFill>
                  <a:srgbClr val="000000"/>
                </a:solidFill>
              </a:defRPr>
            </a:pPr>
            <a:r>
              <a:rPr sz="5200">
                <a:solidFill>
                  <a:srgbClr val="FFFFFF"/>
                </a:solidFill>
              </a:rPr>
              <a:t>Body Level Four</a:t>
            </a:r>
            <a:endParaRPr sz="5200">
              <a:solidFill>
                <a:srgbClr val="FFFFFF"/>
              </a:solidFill>
            </a:endParaRPr>
          </a:p>
          <a:p>
            <a:pPr lvl="4">
              <a:defRPr sz="1800">
                <a:solidFill>
                  <a:srgbClr val="000000"/>
                </a:solidFill>
              </a:defRPr>
            </a:pPr>
            <a:r>
              <a:rPr sz="52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med" advClick="1"/>
  <p:txStyles>
    <p:titleStyle>
      <a:lvl1pPr algn="ctr" defTabSz="825500">
        <a:defRPr sz="11200">
          <a:solidFill>
            <a:srgbClr val="FFFFFF"/>
          </a:solidFill>
          <a:latin typeface="+mn-lt"/>
          <a:ea typeface="+mn-ea"/>
          <a:cs typeface="+mn-cs"/>
          <a:sym typeface="Helvetica Light"/>
        </a:defRPr>
      </a:lvl1pPr>
      <a:lvl2pPr indent="228600" algn="ctr" defTabSz="825500">
        <a:defRPr sz="11200">
          <a:solidFill>
            <a:srgbClr val="FFFFFF"/>
          </a:solidFill>
          <a:latin typeface="+mn-lt"/>
          <a:ea typeface="+mn-ea"/>
          <a:cs typeface="+mn-cs"/>
          <a:sym typeface="Helvetica Light"/>
        </a:defRPr>
      </a:lvl2pPr>
      <a:lvl3pPr indent="457200" algn="ctr" defTabSz="825500">
        <a:defRPr sz="11200">
          <a:solidFill>
            <a:srgbClr val="FFFFFF"/>
          </a:solidFill>
          <a:latin typeface="+mn-lt"/>
          <a:ea typeface="+mn-ea"/>
          <a:cs typeface="+mn-cs"/>
          <a:sym typeface="Helvetica Light"/>
        </a:defRPr>
      </a:lvl3pPr>
      <a:lvl4pPr indent="685800" algn="ctr" defTabSz="825500">
        <a:defRPr sz="11200">
          <a:solidFill>
            <a:srgbClr val="FFFFFF"/>
          </a:solidFill>
          <a:latin typeface="+mn-lt"/>
          <a:ea typeface="+mn-ea"/>
          <a:cs typeface="+mn-cs"/>
          <a:sym typeface="Helvetica Light"/>
        </a:defRPr>
      </a:lvl4pPr>
      <a:lvl5pPr indent="914400" algn="ctr" defTabSz="825500">
        <a:defRPr sz="11200">
          <a:solidFill>
            <a:srgbClr val="FFFFFF"/>
          </a:solidFill>
          <a:latin typeface="+mn-lt"/>
          <a:ea typeface="+mn-ea"/>
          <a:cs typeface="+mn-cs"/>
          <a:sym typeface="Helvetica Light"/>
        </a:defRPr>
      </a:lvl5pPr>
      <a:lvl6pPr indent="1143000" algn="ctr" defTabSz="825500">
        <a:defRPr sz="11200">
          <a:solidFill>
            <a:srgbClr val="FFFFFF"/>
          </a:solidFill>
          <a:latin typeface="+mn-lt"/>
          <a:ea typeface="+mn-ea"/>
          <a:cs typeface="+mn-cs"/>
          <a:sym typeface="Helvetica Light"/>
        </a:defRPr>
      </a:lvl6pPr>
      <a:lvl7pPr indent="1371600" algn="ctr" defTabSz="825500">
        <a:defRPr sz="11200">
          <a:solidFill>
            <a:srgbClr val="FFFFFF"/>
          </a:solidFill>
          <a:latin typeface="+mn-lt"/>
          <a:ea typeface="+mn-ea"/>
          <a:cs typeface="+mn-cs"/>
          <a:sym typeface="Helvetica Light"/>
        </a:defRPr>
      </a:lvl7pPr>
      <a:lvl8pPr indent="1600200" algn="ctr" defTabSz="825500">
        <a:defRPr sz="11200">
          <a:solidFill>
            <a:srgbClr val="FFFFFF"/>
          </a:solidFill>
          <a:latin typeface="+mn-lt"/>
          <a:ea typeface="+mn-ea"/>
          <a:cs typeface="+mn-cs"/>
          <a:sym typeface="Helvetica Light"/>
        </a:defRPr>
      </a:lvl8pPr>
      <a:lvl9pPr indent="1828800" algn="ctr" defTabSz="825500">
        <a:defRPr sz="11200">
          <a:solidFill>
            <a:srgbClr val="FFFFFF"/>
          </a:solidFill>
          <a:latin typeface="+mn-lt"/>
          <a:ea typeface="+mn-ea"/>
          <a:cs typeface="+mn-cs"/>
          <a:sym typeface="Helvetica Light"/>
        </a:defRPr>
      </a:lvl9pPr>
    </p:titleStyle>
    <p:bodyStyle>
      <a:lvl1pPr marL="635000" indent="-635000" defTabSz="825500">
        <a:spcBef>
          <a:spcPts val="5900"/>
        </a:spcBef>
        <a:buSzPct val="75000"/>
        <a:buChar char="•"/>
        <a:defRPr sz="5200">
          <a:solidFill>
            <a:srgbClr val="FFFFFF"/>
          </a:solidFill>
          <a:latin typeface="+mn-lt"/>
          <a:ea typeface="+mn-ea"/>
          <a:cs typeface="+mn-cs"/>
          <a:sym typeface="Helvetica Light"/>
        </a:defRPr>
      </a:lvl1pPr>
      <a:lvl2pPr marL="1270000" indent="-635000" defTabSz="825500">
        <a:spcBef>
          <a:spcPts val="5900"/>
        </a:spcBef>
        <a:buSzPct val="75000"/>
        <a:buChar char="•"/>
        <a:defRPr sz="5200">
          <a:solidFill>
            <a:srgbClr val="FFFFFF"/>
          </a:solidFill>
          <a:latin typeface="+mn-lt"/>
          <a:ea typeface="+mn-ea"/>
          <a:cs typeface="+mn-cs"/>
          <a:sym typeface="Helvetica Light"/>
        </a:defRPr>
      </a:lvl2pPr>
      <a:lvl3pPr marL="1905000" indent="-635000" defTabSz="825500">
        <a:spcBef>
          <a:spcPts val="5900"/>
        </a:spcBef>
        <a:buSzPct val="75000"/>
        <a:buChar char="•"/>
        <a:defRPr sz="5200">
          <a:solidFill>
            <a:srgbClr val="FFFFFF"/>
          </a:solidFill>
          <a:latin typeface="+mn-lt"/>
          <a:ea typeface="+mn-ea"/>
          <a:cs typeface="+mn-cs"/>
          <a:sym typeface="Helvetica Light"/>
        </a:defRPr>
      </a:lvl3pPr>
      <a:lvl4pPr marL="2540000" indent="-635000" defTabSz="825500">
        <a:spcBef>
          <a:spcPts val="5900"/>
        </a:spcBef>
        <a:buSzPct val="75000"/>
        <a:buChar char="•"/>
        <a:defRPr sz="5200">
          <a:solidFill>
            <a:srgbClr val="FFFFFF"/>
          </a:solidFill>
          <a:latin typeface="+mn-lt"/>
          <a:ea typeface="+mn-ea"/>
          <a:cs typeface="+mn-cs"/>
          <a:sym typeface="Helvetica Light"/>
        </a:defRPr>
      </a:lvl4pPr>
      <a:lvl5pPr marL="3175000" indent="-635000" defTabSz="825500">
        <a:spcBef>
          <a:spcPts val="5900"/>
        </a:spcBef>
        <a:buSzPct val="75000"/>
        <a:buChar char="•"/>
        <a:defRPr sz="5200">
          <a:solidFill>
            <a:srgbClr val="FFFFFF"/>
          </a:solidFill>
          <a:latin typeface="+mn-lt"/>
          <a:ea typeface="+mn-ea"/>
          <a:cs typeface="+mn-cs"/>
          <a:sym typeface="Helvetica Light"/>
        </a:defRPr>
      </a:lvl5pPr>
      <a:lvl6pPr marL="3810000" indent="-635000" defTabSz="825500">
        <a:spcBef>
          <a:spcPts val="5900"/>
        </a:spcBef>
        <a:buSzPct val="75000"/>
        <a:buChar char="•"/>
        <a:defRPr sz="5200">
          <a:solidFill>
            <a:srgbClr val="FFFFFF"/>
          </a:solidFill>
          <a:latin typeface="+mn-lt"/>
          <a:ea typeface="+mn-ea"/>
          <a:cs typeface="+mn-cs"/>
          <a:sym typeface="Helvetica Light"/>
        </a:defRPr>
      </a:lvl6pPr>
      <a:lvl7pPr marL="4445000" indent="-635000" defTabSz="825500">
        <a:spcBef>
          <a:spcPts val="5900"/>
        </a:spcBef>
        <a:buSzPct val="75000"/>
        <a:buChar char="•"/>
        <a:defRPr sz="5200">
          <a:solidFill>
            <a:srgbClr val="FFFFFF"/>
          </a:solidFill>
          <a:latin typeface="+mn-lt"/>
          <a:ea typeface="+mn-ea"/>
          <a:cs typeface="+mn-cs"/>
          <a:sym typeface="Helvetica Light"/>
        </a:defRPr>
      </a:lvl7pPr>
      <a:lvl8pPr marL="5080000" indent="-635000" defTabSz="825500">
        <a:spcBef>
          <a:spcPts val="5900"/>
        </a:spcBef>
        <a:buSzPct val="75000"/>
        <a:buChar char="•"/>
        <a:defRPr sz="5200">
          <a:solidFill>
            <a:srgbClr val="FFFFFF"/>
          </a:solidFill>
          <a:latin typeface="+mn-lt"/>
          <a:ea typeface="+mn-ea"/>
          <a:cs typeface="+mn-cs"/>
          <a:sym typeface="Helvetica Light"/>
        </a:defRPr>
      </a:lvl8pPr>
      <a:lvl9pPr marL="5715000" indent="-635000" defTabSz="825500">
        <a:spcBef>
          <a:spcPts val="5900"/>
        </a:spcBef>
        <a:buSzPct val="75000"/>
        <a:buChar char="•"/>
        <a:defRPr sz="5200">
          <a:solidFill>
            <a:srgbClr val="FFFFFF"/>
          </a:solidFill>
          <a:latin typeface="+mn-lt"/>
          <a:ea typeface="+mn-ea"/>
          <a:cs typeface="+mn-cs"/>
          <a:sym typeface="Helvetica Light"/>
        </a:defRPr>
      </a:lvl9pPr>
    </p:bodyStyle>
    <p:otherStyle>
      <a:lvl1pPr algn="ctr" defTabSz="825500">
        <a:defRPr sz="2400">
          <a:solidFill>
            <a:schemeClr val="tx1"/>
          </a:solidFill>
          <a:latin typeface="+mn-lt"/>
          <a:ea typeface="+mn-ea"/>
          <a:cs typeface="+mn-cs"/>
          <a:sym typeface="Helvetica Light"/>
        </a:defRPr>
      </a:lvl1pPr>
      <a:lvl2pPr indent="228600" algn="ctr" defTabSz="825500">
        <a:defRPr sz="2400">
          <a:solidFill>
            <a:schemeClr val="tx1"/>
          </a:solidFill>
          <a:latin typeface="+mn-lt"/>
          <a:ea typeface="+mn-ea"/>
          <a:cs typeface="+mn-cs"/>
          <a:sym typeface="Helvetica Light"/>
        </a:defRPr>
      </a:lvl2pPr>
      <a:lvl3pPr indent="457200" algn="ctr" defTabSz="825500">
        <a:defRPr sz="2400">
          <a:solidFill>
            <a:schemeClr val="tx1"/>
          </a:solidFill>
          <a:latin typeface="+mn-lt"/>
          <a:ea typeface="+mn-ea"/>
          <a:cs typeface="+mn-cs"/>
          <a:sym typeface="Helvetica Light"/>
        </a:defRPr>
      </a:lvl3pPr>
      <a:lvl4pPr indent="685800" algn="ctr" defTabSz="825500">
        <a:defRPr sz="2400">
          <a:solidFill>
            <a:schemeClr val="tx1"/>
          </a:solidFill>
          <a:latin typeface="+mn-lt"/>
          <a:ea typeface="+mn-ea"/>
          <a:cs typeface="+mn-cs"/>
          <a:sym typeface="Helvetica Light"/>
        </a:defRPr>
      </a:lvl4pPr>
      <a:lvl5pPr indent="914400" algn="ctr" defTabSz="825500">
        <a:defRPr sz="2400">
          <a:solidFill>
            <a:schemeClr val="tx1"/>
          </a:solidFill>
          <a:latin typeface="+mn-lt"/>
          <a:ea typeface="+mn-ea"/>
          <a:cs typeface="+mn-cs"/>
          <a:sym typeface="Helvetica Light"/>
        </a:defRPr>
      </a:lvl5pPr>
      <a:lvl6pPr indent="1143000" algn="ctr" defTabSz="825500">
        <a:defRPr sz="2400">
          <a:solidFill>
            <a:schemeClr val="tx1"/>
          </a:solidFill>
          <a:latin typeface="+mn-lt"/>
          <a:ea typeface="+mn-ea"/>
          <a:cs typeface="+mn-cs"/>
          <a:sym typeface="Helvetica Light"/>
        </a:defRPr>
      </a:lvl6pPr>
      <a:lvl7pPr indent="1371600" algn="ctr" defTabSz="825500">
        <a:defRPr sz="2400">
          <a:solidFill>
            <a:schemeClr val="tx1"/>
          </a:solidFill>
          <a:latin typeface="+mn-lt"/>
          <a:ea typeface="+mn-ea"/>
          <a:cs typeface="+mn-cs"/>
          <a:sym typeface="Helvetica Light"/>
        </a:defRPr>
      </a:lvl7pPr>
      <a:lvl8pPr indent="1600200" algn="ctr" defTabSz="825500">
        <a:defRPr sz="2400">
          <a:solidFill>
            <a:schemeClr val="tx1"/>
          </a:solidFill>
          <a:latin typeface="+mn-lt"/>
          <a:ea typeface="+mn-ea"/>
          <a:cs typeface="+mn-cs"/>
          <a:sym typeface="Helvetica Light"/>
        </a:defRPr>
      </a:lvl8pPr>
      <a:lvl9pPr indent="1828800" algn="ctr" defTabSz="825500">
        <a:defRPr sz="2400">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 Id="rId3" Type="http://schemas.openxmlformats.org/officeDocument/2006/relationships/image" Target="../media/image2.png"/><Relationship Id="rId4" Type="http://schemas.openxmlformats.org/officeDocument/2006/relationships/image" Target="../media/image5.jpeg"/><Relationship Id="rId5" Type="http://schemas.openxmlformats.org/officeDocument/2006/relationships/image" Target="../media/image3.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 name="TGWI main.jpg"/>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68" name="TGWI blank 1.jpg"/>
          <p:cNvPicPr/>
          <p:nvPr/>
        </p:nvPicPr>
        <p:blipFill>
          <a:blip r:embed="rId2">
            <a:extLst/>
          </a:blip>
          <a:stretch>
            <a:fillRect/>
          </a:stretch>
        </p:blipFill>
        <p:spPr>
          <a:xfrm>
            <a:off x="0" y="0"/>
            <a:ext cx="24384000" cy="13716000"/>
          </a:xfrm>
          <a:prstGeom prst="rect">
            <a:avLst/>
          </a:prstGeom>
          <a:ln w="12700">
            <a:miter lim="400000"/>
          </a:ln>
        </p:spPr>
      </p:pic>
      <p:sp>
        <p:nvSpPr>
          <p:cNvPr id="69" name="Shape 69"/>
          <p:cNvSpPr/>
          <p:nvPr/>
        </p:nvSpPr>
        <p:spPr>
          <a:xfrm>
            <a:off x="-846248" y="372584"/>
            <a:ext cx="26076496" cy="2801258"/>
          </a:xfrm>
          <a:prstGeom prst="rect">
            <a:avLst/>
          </a:prstGeom>
          <a:solidFill>
            <a:srgbClr val="C2E4D4">
              <a:alpha val="67430"/>
            </a:srgbClr>
          </a:solidFill>
          <a:ln w="12700">
            <a:miter lim="400000"/>
          </a:ln>
        </p:spPr>
        <p:txBody>
          <a:bodyPr lIns="0" tIns="0" rIns="0" bIns="0" anchor="ctr"/>
          <a:lstStyle/>
          <a:p>
            <a:pPr lvl="0">
              <a:defRPr sz="3600"/>
            </a:pPr>
          </a:p>
        </p:txBody>
      </p:sp>
      <p:sp>
        <p:nvSpPr>
          <p:cNvPr id="70" name="Shape 70"/>
          <p:cNvSpPr/>
          <p:nvPr>
            <p:ph type="title"/>
          </p:nvPr>
        </p:nvSpPr>
        <p:spPr>
          <a:xfrm>
            <a:off x="965711" y="452541"/>
            <a:ext cx="22452577" cy="2641344"/>
          </a:xfrm>
          <a:prstGeom prst="rect">
            <a:avLst/>
          </a:prstGeom>
        </p:spPr>
        <p:txBody>
          <a:bodyPr/>
          <a:lstStyle/>
          <a:p>
            <a:pPr lvl="0">
              <a:defRPr sz="1800">
                <a:solidFill>
                  <a:srgbClr val="000000"/>
                </a:solidFill>
              </a:defRPr>
            </a:pPr>
            <a:r>
              <a:rPr b="1" spc="0" sz="11200">
                <a:solidFill>
                  <a:srgbClr val="002452"/>
                </a:solidFill>
                <a:effectLst>
                  <a:outerShdw sx="100000" sy="100000" kx="0" ky="0" algn="b" rotWithShape="0" blurRad="139700" dist="38100" dir="9120000">
                    <a:srgbClr val="FFFFFF"/>
                  </a:outerShdw>
                </a:effectLst>
                <a:latin typeface="Helvetica"/>
                <a:ea typeface="Helvetica"/>
                <a:cs typeface="Helvetica"/>
                <a:sym typeface="Helvetica"/>
              </a:rPr>
              <a:t>God is </a:t>
            </a:r>
            <a:r>
              <a:rPr b="1" spc="0" sz="11200" u="sng">
                <a:solidFill>
                  <a:srgbClr val="002452"/>
                </a:solidFill>
                <a:effectLst>
                  <a:outerShdw sx="100000" sy="100000" kx="0" ky="0" algn="b" rotWithShape="0" blurRad="139700" dist="38100" dir="9120000">
                    <a:srgbClr val="FFFFFF"/>
                  </a:outerShdw>
                </a:effectLst>
                <a:latin typeface="Helvetica"/>
                <a:ea typeface="Helvetica"/>
                <a:cs typeface="Helvetica"/>
                <a:sym typeface="Helvetica"/>
              </a:rPr>
              <a:t>love</a:t>
            </a:r>
            <a:r>
              <a:rPr b="1" spc="0" sz="11200">
                <a:solidFill>
                  <a:srgbClr val="002452"/>
                </a:solidFill>
                <a:effectLst>
                  <a:outerShdw sx="100000" sy="100000" kx="0" ky="0" algn="b" rotWithShape="0" blurRad="139700" dist="38100" dir="9120000">
                    <a:srgbClr val="FFFFFF"/>
                  </a:outerShdw>
                </a:effectLst>
                <a:latin typeface="Helvetica"/>
                <a:ea typeface="Helvetica"/>
                <a:cs typeface="Helvetica"/>
                <a:sym typeface="Helvetica"/>
              </a:rPr>
              <a:t> (1 John 4:7-11).</a:t>
            </a:r>
          </a:p>
        </p:txBody>
      </p:sp>
      <p:sp>
        <p:nvSpPr>
          <p:cNvPr id="71" name="Shape 71"/>
          <p:cNvSpPr/>
          <p:nvPr>
            <p:ph type="body" idx="1"/>
          </p:nvPr>
        </p:nvSpPr>
        <p:spPr>
          <a:xfrm>
            <a:off x="941811" y="3559793"/>
            <a:ext cx="22500377" cy="9732083"/>
          </a:xfrm>
          <a:prstGeom prst="rect">
            <a:avLst/>
          </a:prstGeom>
        </p:spPr>
        <p:txBody>
          <a:bodyPr/>
          <a:lstStyle/>
          <a:p>
            <a:pPr lvl="0" marL="0" indent="0">
              <a:spcBef>
                <a:spcPts val="6000"/>
              </a:spcBef>
              <a:buSzTx/>
              <a:buNone/>
              <a:defRPr sz="1800">
                <a:solidFill>
                  <a:srgbClr val="000000"/>
                </a:solidFill>
              </a:defRPr>
            </a:pPr>
            <a:r>
              <a:rPr b="1" sz="6000">
                <a:solidFill>
                  <a:srgbClr val="FFFFFF"/>
                </a:solidFill>
                <a:latin typeface="Helvetica"/>
                <a:ea typeface="Helvetica"/>
                <a:cs typeface="Helvetica"/>
                <a:sym typeface="Helvetica"/>
              </a:rPr>
              <a:t>Love</a:t>
            </a:r>
            <a:r>
              <a:rPr sz="6000">
                <a:solidFill>
                  <a:srgbClr val="FFFFFF"/>
                </a:solidFill>
              </a:rPr>
              <a:t> – “God’s eternally </a:t>
            </a:r>
            <a:r>
              <a:rPr sz="6000" u="sng">
                <a:solidFill>
                  <a:srgbClr val="FFFFFF"/>
                </a:solidFill>
              </a:rPr>
              <a:t>giving</a:t>
            </a:r>
            <a:r>
              <a:rPr sz="6000">
                <a:solidFill>
                  <a:srgbClr val="FFFFFF"/>
                </a:solidFill>
              </a:rPr>
              <a:t> Himself to others”</a:t>
            </a:r>
            <a:endParaRPr sz="6000">
              <a:solidFill>
                <a:srgbClr val="FFFFFF"/>
              </a:solidFill>
            </a:endParaRPr>
          </a:p>
          <a:p>
            <a:pPr lvl="0" marL="1055076" indent="-1055076">
              <a:spcBef>
                <a:spcPts val="6000"/>
              </a:spcBef>
              <a:buSzPct val="100000"/>
              <a:buAutoNum type="alphaUcPeriod" startAt="1"/>
              <a:defRPr sz="1800">
                <a:solidFill>
                  <a:srgbClr val="000000"/>
                </a:solidFill>
              </a:defRPr>
            </a:pPr>
            <a:r>
              <a:rPr b="1" spc="-119" sz="6000">
                <a:solidFill>
                  <a:srgbClr val="FFFFFF"/>
                </a:solidFill>
                <a:latin typeface="Helvetica"/>
                <a:ea typeface="Helvetica"/>
                <a:cs typeface="Helvetica"/>
                <a:sym typeface="Helvetica"/>
              </a:rPr>
              <a:t>The </a:t>
            </a:r>
            <a:r>
              <a:rPr b="1" spc="-119" sz="6000" u="sng">
                <a:solidFill>
                  <a:srgbClr val="FFFFFF"/>
                </a:solidFill>
                <a:latin typeface="Helvetica"/>
                <a:ea typeface="Helvetica"/>
                <a:cs typeface="Helvetica"/>
                <a:sym typeface="Helvetica"/>
              </a:rPr>
              <a:t>source</a:t>
            </a:r>
            <a:r>
              <a:rPr b="1" spc="-119" sz="6000">
                <a:solidFill>
                  <a:srgbClr val="FFFFFF"/>
                </a:solidFill>
                <a:latin typeface="Helvetica"/>
                <a:ea typeface="Helvetica"/>
                <a:cs typeface="Helvetica"/>
                <a:sym typeface="Helvetica"/>
              </a:rPr>
              <a:t> of God’s love (1 John 4:7-8)</a:t>
            </a:r>
            <a:endParaRPr b="1" spc="-119" sz="6000">
              <a:solidFill>
                <a:srgbClr val="FFFFFF"/>
              </a:solidFill>
              <a:latin typeface="Helvetica"/>
              <a:ea typeface="Helvetica"/>
              <a:cs typeface="Helvetica"/>
              <a:sym typeface="Helvetica"/>
            </a:endParaRPr>
          </a:p>
          <a:p>
            <a:pPr lvl="0" marL="1055076" indent="-1055076">
              <a:spcBef>
                <a:spcPts val="6000"/>
              </a:spcBef>
              <a:buSzPct val="100000"/>
              <a:buAutoNum type="alphaUcPeriod" startAt="1"/>
              <a:defRPr sz="1800">
                <a:solidFill>
                  <a:srgbClr val="000000"/>
                </a:solidFill>
              </a:defRPr>
            </a:pPr>
            <a:r>
              <a:rPr b="1" spc="-119" sz="6000">
                <a:solidFill>
                  <a:srgbClr val="FFFFFF"/>
                </a:solidFill>
                <a:latin typeface="Helvetica"/>
                <a:ea typeface="Helvetica"/>
                <a:cs typeface="Helvetica"/>
                <a:sym typeface="Helvetica"/>
              </a:rPr>
              <a:t>The </a:t>
            </a:r>
            <a:r>
              <a:rPr b="1" spc="-119" sz="6000" u="sng">
                <a:solidFill>
                  <a:srgbClr val="FFFFFF"/>
                </a:solidFill>
                <a:latin typeface="Helvetica"/>
                <a:ea typeface="Helvetica"/>
                <a:cs typeface="Helvetica"/>
                <a:sym typeface="Helvetica"/>
              </a:rPr>
              <a:t>cost</a:t>
            </a:r>
            <a:r>
              <a:rPr b="1" spc="-119" sz="6000">
                <a:solidFill>
                  <a:srgbClr val="FFFFFF"/>
                </a:solidFill>
                <a:latin typeface="Helvetica"/>
                <a:ea typeface="Helvetica"/>
                <a:cs typeface="Helvetica"/>
                <a:sym typeface="Helvetica"/>
              </a:rPr>
              <a:t> of God’s love (1 John 4:9-10)</a:t>
            </a:r>
            <a:endParaRPr b="1" spc="-119" sz="6000">
              <a:solidFill>
                <a:srgbClr val="FFFFFF"/>
              </a:solidFill>
              <a:latin typeface="Helvetica"/>
              <a:ea typeface="Helvetica"/>
              <a:cs typeface="Helvetica"/>
              <a:sym typeface="Helvetica"/>
            </a:endParaRPr>
          </a:p>
          <a:p>
            <a:pPr lvl="0" marL="1055076" indent="-1055076">
              <a:spcBef>
                <a:spcPts val="6000"/>
              </a:spcBef>
              <a:buSzPct val="100000"/>
              <a:buAutoNum type="alphaUcPeriod" startAt="1"/>
              <a:defRPr sz="1800">
                <a:solidFill>
                  <a:srgbClr val="000000"/>
                </a:solidFill>
              </a:defRPr>
            </a:pPr>
            <a:r>
              <a:rPr b="1" spc="-119" sz="6000">
                <a:solidFill>
                  <a:srgbClr val="FFFFFF"/>
                </a:solidFill>
                <a:latin typeface="Helvetica"/>
                <a:ea typeface="Helvetica"/>
                <a:cs typeface="Helvetica"/>
                <a:sym typeface="Helvetica"/>
              </a:rPr>
              <a:t>The </a:t>
            </a:r>
            <a:r>
              <a:rPr b="1" spc="-119" sz="6000" u="sng">
                <a:solidFill>
                  <a:srgbClr val="FFFFFF"/>
                </a:solidFill>
                <a:latin typeface="Helvetica"/>
                <a:ea typeface="Helvetica"/>
                <a:cs typeface="Helvetica"/>
                <a:sym typeface="Helvetica"/>
              </a:rPr>
              <a:t>result</a:t>
            </a:r>
            <a:r>
              <a:rPr b="1" spc="-119" sz="6000">
                <a:solidFill>
                  <a:srgbClr val="FFFFFF"/>
                </a:solidFill>
                <a:latin typeface="Helvetica"/>
                <a:ea typeface="Helvetica"/>
                <a:cs typeface="Helvetica"/>
                <a:sym typeface="Helvetica"/>
              </a:rPr>
              <a:t> of God’s love (1 John 4:9)</a:t>
            </a:r>
            <a:endParaRPr b="1" spc="-119" sz="6000">
              <a:solidFill>
                <a:srgbClr val="FFFFFF"/>
              </a:solidFill>
              <a:latin typeface="Helvetica"/>
              <a:ea typeface="Helvetica"/>
              <a:cs typeface="Helvetica"/>
              <a:sym typeface="Helvetica"/>
            </a:endParaRPr>
          </a:p>
          <a:p>
            <a:pPr lvl="0" marL="1055076" indent="-1055076">
              <a:spcBef>
                <a:spcPts val="6000"/>
              </a:spcBef>
              <a:buSzPct val="100000"/>
              <a:buAutoNum type="alphaUcPeriod" startAt="1"/>
              <a:defRPr sz="1800">
                <a:solidFill>
                  <a:srgbClr val="000000"/>
                </a:solidFill>
              </a:defRPr>
            </a:pPr>
            <a:r>
              <a:rPr b="1" spc="-119" sz="6000">
                <a:solidFill>
                  <a:srgbClr val="FFFFFF"/>
                </a:solidFill>
                <a:latin typeface="Helvetica"/>
                <a:ea typeface="Helvetica"/>
                <a:cs typeface="Helvetica"/>
                <a:sym typeface="Helvetica"/>
              </a:rPr>
              <a:t>The </a:t>
            </a:r>
            <a:r>
              <a:rPr b="1" spc="-119" sz="6000" u="sng">
                <a:solidFill>
                  <a:srgbClr val="FFFFFF"/>
                </a:solidFill>
                <a:latin typeface="Helvetica"/>
                <a:ea typeface="Helvetica"/>
                <a:cs typeface="Helvetica"/>
                <a:sym typeface="Helvetica"/>
              </a:rPr>
              <a:t>overflow</a:t>
            </a:r>
            <a:r>
              <a:rPr b="1" spc="-119" sz="6000">
                <a:solidFill>
                  <a:srgbClr val="FFFFFF"/>
                </a:solidFill>
                <a:latin typeface="Helvetica"/>
                <a:ea typeface="Helvetica"/>
                <a:cs typeface="Helvetica"/>
                <a:sym typeface="Helvetica"/>
              </a:rPr>
              <a:t> of God’s love (1 John 4:11)</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9" grpId="1" fill="hold">
                                  <p:stCondLst>
                                    <p:cond delay="0"/>
                                  </p:stCondLst>
                                  <p:iterate type="el" backwards="0">
                                    <p:tmAbs val="0"/>
                                  </p:iterate>
                                  <p:childTnLst>
                                    <p:set>
                                      <p:cBhvr>
                                        <p:cTn id="6" fill="hold"/>
                                        <p:tgtEl>
                                          <p:spTgt spid="71">
                                            <p:bg/>
                                          </p:spTgt>
                                        </p:tgtEl>
                                        <p:attrNameLst>
                                          <p:attrName>style.visibility</p:attrName>
                                        </p:attrNameLst>
                                      </p:cBhvr>
                                      <p:to>
                                        <p:strVal val="visible"/>
                                      </p:to>
                                    </p:set>
                                    <p:animEffect filter="dissolve" transition="in">
                                      <p:cBhvr>
                                        <p:cTn id="7" dur="1000"/>
                                        <p:tgtEl>
                                          <p:spTgt spid="71">
                                            <p:bg/>
                                          </p:spTgt>
                                        </p:tgtEl>
                                      </p:cBhvr>
                                    </p:animEffect>
                                  </p:childTnLst>
                                </p:cTn>
                              </p:par>
                              <p:par>
                                <p:cTn id="8" presetClass="entr" presetSubtype="0" presetID="9" grpId="1" fill="hold">
                                  <p:stCondLst>
                                    <p:cond delay="0"/>
                                  </p:stCondLst>
                                  <p:iterate type="el" backwards="0">
                                    <p:tmAbs val="0"/>
                                  </p:iterate>
                                  <p:childTnLst>
                                    <p:set>
                                      <p:cBhvr>
                                        <p:cTn id="9" fill="hold"/>
                                        <p:tgtEl>
                                          <p:spTgt spid="71">
                                            <p:txEl>
                                              <p:pRg st="0" end="0"/>
                                            </p:txEl>
                                          </p:spTgt>
                                        </p:tgtEl>
                                        <p:attrNameLst>
                                          <p:attrName>style.visibility</p:attrName>
                                        </p:attrNameLst>
                                      </p:cBhvr>
                                      <p:to>
                                        <p:strVal val="visible"/>
                                      </p:to>
                                    </p:set>
                                    <p:animEffect filter="dissolve" transition="in">
                                      <p:cBhvr>
                                        <p:cTn id="10" dur="1000"/>
                                        <p:tgtEl>
                                          <p:spTgt spid="7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9" grpId="1" fill="hold">
                                  <p:stCondLst>
                                    <p:cond delay="0"/>
                                  </p:stCondLst>
                                  <p:iterate type="el" backwards="0">
                                    <p:tmAbs val="0"/>
                                  </p:iterate>
                                  <p:childTnLst>
                                    <p:set>
                                      <p:cBhvr>
                                        <p:cTn id="14" fill="hold"/>
                                        <p:tgtEl>
                                          <p:spTgt spid="71">
                                            <p:txEl>
                                              <p:pRg st="1" end="1"/>
                                            </p:txEl>
                                          </p:spTgt>
                                        </p:tgtEl>
                                        <p:attrNameLst>
                                          <p:attrName>style.visibility</p:attrName>
                                        </p:attrNameLst>
                                      </p:cBhvr>
                                      <p:to>
                                        <p:strVal val="visible"/>
                                      </p:to>
                                    </p:set>
                                    <p:animEffect filter="dissolve" transition="in">
                                      <p:cBhvr>
                                        <p:cTn id="15" dur="1000"/>
                                        <p:tgtEl>
                                          <p:spTgt spid="7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0" presetID="9" grpId="1" fill="hold">
                                  <p:stCondLst>
                                    <p:cond delay="0"/>
                                  </p:stCondLst>
                                  <p:iterate type="el" backwards="0">
                                    <p:tmAbs val="0"/>
                                  </p:iterate>
                                  <p:childTnLst>
                                    <p:set>
                                      <p:cBhvr>
                                        <p:cTn id="19" fill="hold"/>
                                        <p:tgtEl>
                                          <p:spTgt spid="71">
                                            <p:txEl>
                                              <p:pRg st="2" end="2"/>
                                            </p:txEl>
                                          </p:spTgt>
                                        </p:tgtEl>
                                        <p:attrNameLst>
                                          <p:attrName>style.visibility</p:attrName>
                                        </p:attrNameLst>
                                      </p:cBhvr>
                                      <p:to>
                                        <p:strVal val="visible"/>
                                      </p:to>
                                    </p:set>
                                    <p:animEffect filter="dissolve" transition="in">
                                      <p:cBhvr>
                                        <p:cTn id="20" dur="1000"/>
                                        <p:tgtEl>
                                          <p:spTgt spid="7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9" grpId="1" fill="hold">
                                  <p:stCondLst>
                                    <p:cond delay="0"/>
                                  </p:stCondLst>
                                  <p:iterate type="el" backwards="0">
                                    <p:tmAbs val="0"/>
                                  </p:iterate>
                                  <p:childTnLst>
                                    <p:set>
                                      <p:cBhvr>
                                        <p:cTn id="24" fill="hold"/>
                                        <p:tgtEl>
                                          <p:spTgt spid="71">
                                            <p:txEl>
                                              <p:pRg st="3" end="3"/>
                                            </p:txEl>
                                          </p:spTgt>
                                        </p:tgtEl>
                                        <p:attrNameLst>
                                          <p:attrName>style.visibility</p:attrName>
                                        </p:attrNameLst>
                                      </p:cBhvr>
                                      <p:to>
                                        <p:strVal val="visible"/>
                                      </p:to>
                                    </p:set>
                                    <p:animEffect filter="dissolve" transition="in">
                                      <p:cBhvr>
                                        <p:cTn id="25" dur="1000"/>
                                        <p:tgtEl>
                                          <p:spTgt spid="7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nodeType="clickEffect" presetClass="entr" presetSubtype="0" presetID="9" grpId="1" fill="hold">
                                  <p:stCondLst>
                                    <p:cond delay="0"/>
                                  </p:stCondLst>
                                  <p:iterate type="el" backwards="0">
                                    <p:tmAbs val="0"/>
                                  </p:iterate>
                                  <p:childTnLst>
                                    <p:set>
                                      <p:cBhvr>
                                        <p:cTn id="29" fill="hold"/>
                                        <p:tgtEl>
                                          <p:spTgt spid="71">
                                            <p:txEl>
                                              <p:pRg st="4" end="4"/>
                                            </p:txEl>
                                          </p:spTgt>
                                        </p:tgtEl>
                                        <p:attrNameLst>
                                          <p:attrName>style.visibility</p:attrName>
                                        </p:attrNameLst>
                                      </p:cBhvr>
                                      <p:to>
                                        <p:strVal val="visible"/>
                                      </p:to>
                                    </p:set>
                                    <p:animEffect filter="dissolve" transition="in">
                                      <p:cBhvr>
                                        <p:cTn id="30" dur="1000"/>
                                        <p:tgtEl>
                                          <p:spTgt spid="71">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1"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73" name="TGWI blank 1.jpg"/>
          <p:cNvPicPr/>
          <p:nvPr/>
        </p:nvPicPr>
        <p:blipFill>
          <a:blip r:embed="rId2">
            <a:extLst/>
          </a:blip>
          <a:stretch>
            <a:fillRect/>
          </a:stretch>
        </p:blipFill>
        <p:spPr>
          <a:xfrm>
            <a:off x="0" y="0"/>
            <a:ext cx="24384000" cy="13716000"/>
          </a:xfrm>
          <a:prstGeom prst="rect">
            <a:avLst/>
          </a:prstGeom>
          <a:ln w="12700">
            <a:miter lim="400000"/>
          </a:ln>
        </p:spPr>
      </p:pic>
      <p:sp>
        <p:nvSpPr>
          <p:cNvPr id="74" name="Shape 74"/>
          <p:cNvSpPr/>
          <p:nvPr/>
        </p:nvSpPr>
        <p:spPr>
          <a:xfrm>
            <a:off x="-846248" y="372584"/>
            <a:ext cx="26076496" cy="2801258"/>
          </a:xfrm>
          <a:prstGeom prst="rect">
            <a:avLst/>
          </a:prstGeom>
          <a:solidFill>
            <a:srgbClr val="C2E4D4">
              <a:alpha val="67430"/>
            </a:srgbClr>
          </a:solidFill>
          <a:ln w="12700">
            <a:miter lim="400000"/>
          </a:ln>
        </p:spPr>
        <p:txBody>
          <a:bodyPr lIns="0" tIns="0" rIns="0" bIns="0" anchor="ctr"/>
          <a:lstStyle/>
          <a:p>
            <a:pPr lvl="0">
              <a:defRPr sz="3600"/>
            </a:pPr>
          </a:p>
        </p:txBody>
      </p:sp>
      <p:sp>
        <p:nvSpPr>
          <p:cNvPr id="75" name="Shape 75"/>
          <p:cNvSpPr/>
          <p:nvPr>
            <p:ph type="title"/>
          </p:nvPr>
        </p:nvSpPr>
        <p:spPr>
          <a:xfrm>
            <a:off x="965711" y="452541"/>
            <a:ext cx="22452577" cy="2641344"/>
          </a:xfrm>
          <a:prstGeom prst="rect">
            <a:avLst/>
          </a:prstGeom>
        </p:spPr>
        <p:txBody>
          <a:bodyPr/>
          <a:lstStyle/>
          <a:p>
            <a:pPr lvl="0">
              <a:defRPr sz="1800">
                <a:solidFill>
                  <a:srgbClr val="000000"/>
                </a:solidFill>
              </a:defRPr>
            </a:pPr>
            <a:r>
              <a:rPr b="1" spc="0" sz="11200">
                <a:solidFill>
                  <a:srgbClr val="002452"/>
                </a:solidFill>
                <a:effectLst>
                  <a:outerShdw sx="100000" sy="100000" kx="0" ky="0" algn="b" rotWithShape="0" blurRad="139700" dist="38100" dir="9120000">
                    <a:srgbClr val="FFFFFF"/>
                  </a:outerShdw>
                </a:effectLst>
                <a:latin typeface="Helvetica"/>
                <a:ea typeface="Helvetica"/>
                <a:cs typeface="Helvetica"/>
                <a:sym typeface="Helvetica"/>
              </a:rPr>
              <a:t>God is </a:t>
            </a:r>
            <a:r>
              <a:rPr b="1" spc="0" sz="11200" u="sng">
                <a:solidFill>
                  <a:srgbClr val="002452"/>
                </a:solidFill>
                <a:effectLst>
                  <a:outerShdw sx="100000" sy="100000" kx="0" ky="0" algn="b" rotWithShape="0" blurRad="139700" dist="38100" dir="9120000">
                    <a:srgbClr val="FFFFFF"/>
                  </a:outerShdw>
                </a:effectLst>
                <a:latin typeface="Helvetica"/>
                <a:ea typeface="Helvetica"/>
                <a:cs typeface="Helvetica"/>
                <a:sym typeface="Helvetica"/>
              </a:rPr>
              <a:t>love</a:t>
            </a:r>
            <a:r>
              <a:rPr b="1" spc="0" sz="11200">
                <a:solidFill>
                  <a:srgbClr val="002452"/>
                </a:solidFill>
                <a:effectLst>
                  <a:outerShdw sx="100000" sy="100000" kx="0" ky="0" algn="b" rotWithShape="0" blurRad="139700" dist="38100" dir="9120000">
                    <a:srgbClr val="FFFFFF"/>
                  </a:outerShdw>
                </a:effectLst>
                <a:latin typeface="Helvetica"/>
                <a:ea typeface="Helvetica"/>
                <a:cs typeface="Helvetica"/>
                <a:sym typeface="Helvetica"/>
              </a:rPr>
              <a:t> (1 John 4:7-11).</a:t>
            </a:r>
          </a:p>
        </p:txBody>
      </p:sp>
      <p:sp>
        <p:nvSpPr>
          <p:cNvPr id="76" name="Shape 76"/>
          <p:cNvSpPr/>
          <p:nvPr>
            <p:ph type="body" idx="1"/>
          </p:nvPr>
        </p:nvSpPr>
        <p:spPr>
          <a:xfrm>
            <a:off x="937785" y="3585271"/>
            <a:ext cx="22508430" cy="9484278"/>
          </a:xfrm>
          <a:prstGeom prst="rect">
            <a:avLst/>
          </a:prstGeom>
        </p:spPr>
        <p:txBody>
          <a:bodyPr/>
          <a:lstStyle/>
          <a:p>
            <a:pPr lvl="0" marL="0" indent="0">
              <a:spcBef>
                <a:spcPts val="6000"/>
              </a:spcBef>
              <a:buSzTx/>
              <a:buNone/>
              <a:defRPr sz="1800">
                <a:solidFill>
                  <a:srgbClr val="000000"/>
                </a:solidFill>
              </a:defRPr>
            </a:pPr>
            <a:r>
              <a:rPr b="1" sz="6000">
                <a:solidFill>
                  <a:srgbClr val="FFFFFF"/>
                </a:solidFill>
                <a:latin typeface="Helvetica"/>
                <a:ea typeface="Helvetica"/>
                <a:cs typeface="Helvetica"/>
                <a:sym typeface="Helvetica"/>
              </a:rPr>
              <a:t>Application:  </a:t>
            </a:r>
            <a:r>
              <a:rPr sz="6000">
                <a:solidFill>
                  <a:srgbClr val="FFFFFF"/>
                </a:solidFill>
              </a:rPr>
              <a:t>When we focus on God’s self-giving love, we see that it is the basis for our salvation. It is the motivation for our loving God. It is the motivation for our loving others. We show the world that God is love, that He is good and merciful, by our own love-prompted actions and words.</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76">
                                            <p:bg/>
                                          </p:spTgt>
                                        </p:tgtEl>
                                        <p:attrNameLst>
                                          <p:attrName>style.visibility</p:attrName>
                                        </p:attrNameLst>
                                      </p:cBhvr>
                                      <p:to>
                                        <p:strVal val="visible"/>
                                      </p:to>
                                    </p:set>
                                    <p:animEffect filter="dissolve" transition="in">
                                      <p:cBhvr>
                                        <p:cTn id="7" dur="1000"/>
                                        <p:tgtEl>
                                          <p:spTgt spid="76">
                                            <p:bg/>
                                          </p:spTgt>
                                        </p:tgtEl>
                                      </p:cBhvr>
                                    </p:animEffect>
                                  </p:childTnLst>
                                </p:cTn>
                              </p:par>
                              <p:par>
                                <p:cTn id="8" presetClass="entr" presetSubtype="0" presetID="9" grpId="1" fill="hold">
                                  <p:stCondLst>
                                    <p:cond delay="0"/>
                                  </p:stCondLst>
                                  <p:iterate type="el" backwards="0">
                                    <p:tmAbs val="0"/>
                                  </p:iterate>
                                  <p:childTnLst>
                                    <p:set>
                                      <p:cBhvr>
                                        <p:cTn id="9" fill="hold"/>
                                        <p:tgtEl>
                                          <p:spTgt spid="76">
                                            <p:txEl>
                                              <p:pRg st="0" end="0"/>
                                            </p:txEl>
                                          </p:spTgt>
                                        </p:tgtEl>
                                        <p:attrNameLst>
                                          <p:attrName>style.visibility</p:attrName>
                                        </p:attrNameLst>
                                      </p:cBhvr>
                                      <p:to>
                                        <p:strVal val="visible"/>
                                      </p:to>
                                    </p:set>
                                    <p:animEffect filter="dissolve" transition="in">
                                      <p:cBhvr>
                                        <p:cTn id="10" dur="1000"/>
                                        <p:tgtEl>
                                          <p:spTgt spid="76">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6"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8" name="TGWI blank 3.jpg"/>
          <p:cNvPicPr/>
          <p:nvPr/>
        </p:nvPicPr>
        <p:blipFill>
          <a:blip r:embed="rId2">
            <a:extLst/>
          </a:blip>
          <a:stretch>
            <a:fillRect/>
          </a:stretch>
        </p:blipFill>
        <p:spPr>
          <a:xfrm>
            <a:off x="0" y="0"/>
            <a:ext cx="24384000" cy="13716000"/>
          </a:xfrm>
          <a:prstGeom prst="rect">
            <a:avLst/>
          </a:prstGeom>
          <a:ln w="12700">
            <a:miter lim="400000"/>
          </a:ln>
        </p:spPr>
      </p:pic>
      <p:sp>
        <p:nvSpPr>
          <p:cNvPr id="79" name="Shape 79"/>
          <p:cNvSpPr/>
          <p:nvPr>
            <p:ph type="title"/>
          </p:nvPr>
        </p:nvSpPr>
        <p:spPr>
          <a:prstGeom prst="rect">
            <a:avLst/>
          </a:prstGeom>
        </p:spPr>
        <p:txBody>
          <a:bodyPr/>
          <a:lstStyle>
            <a:lvl1pPr>
              <a:defRPr b="1">
                <a:latin typeface="Helvetica"/>
                <a:ea typeface="Helvetica"/>
                <a:cs typeface="Helvetica"/>
                <a:sym typeface="Helvetica"/>
              </a:defRPr>
            </a:lvl1pPr>
          </a:lstStyle>
          <a:p>
            <a:pPr lvl="0">
              <a:defRPr b="0" sz="1800">
                <a:solidFill>
                  <a:srgbClr val="000000"/>
                </a:solidFill>
              </a:defRPr>
            </a:pPr>
            <a:r>
              <a:rPr b="1" sz="11200">
                <a:solidFill>
                  <a:srgbClr val="FFFFFF"/>
                </a:solidFill>
              </a:rPr>
              <a:t>CONCLUSION</a:t>
            </a:r>
          </a:p>
        </p:txBody>
      </p:sp>
      <p:sp>
        <p:nvSpPr>
          <p:cNvPr id="80" name="Shape 80"/>
          <p:cNvSpPr/>
          <p:nvPr>
            <p:ph type="body" idx="1"/>
          </p:nvPr>
        </p:nvSpPr>
        <p:spPr>
          <a:xfrm>
            <a:off x="834097" y="2551539"/>
            <a:ext cx="22715806" cy="10672411"/>
          </a:xfrm>
          <a:prstGeom prst="rect">
            <a:avLst/>
          </a:prstGeom>
          <a:effectLst>
            <a:outerShdw sx="100000" sy="100000" kx="0" ky="0" algn="b" rotWithShape="0" blurRad="330200" dist="0" dir="5400000">
              <a:srgbClr val="003133">
                <a:alpha val="48800"/>
              </a:srgbClr>
            </a:outerShdw>
          </a:effectLst>
        </p:spPr>
        <p:txBody>
          <a:bodyPr/>
          <a:lstStyle/>
          <a:p>
            <a:pPr lvl="0" marL="0" indent="0" algn="ctr">
              <a:spcBef>
                <a:spcPts val="2000"/>
              </a:spcBef>
              <a:buSzTx/>
              <a:buNone/>
              <a:defRPr sz="1800">
                <a:solidFill>
                  <a:srgbClr val="000000"/>
                </a:solidFill>
              </a:defRPr>
            </a:pPr>
            <a:r>
              <a:rPr b="1" sz="5200">
                <a:solidFill>
                  <a:srgbClr val="FFFFFF"/>
                </a:solidFill>
                <a:effectLst>
                  <a:outerShdw sx="100000" sy="100000" kx="0" ky="0" algn="b" rotWithShape="0" blurRad="139700" dist="12700" dir="18900000">
                    <a:srgbClr val="000000"/>
                  </a:outerShdw>
                </a:effectLst>
                <a:latin typeface="Helvetica"/>
                <a:ea typeface="Helvetica"/>
                <a:cs typeface="Helvetica"/>
                <a:sym typeface="Helvetica"/>
              </a:rPr>
              <a:t>God’s </a:t>
            </a:r>
            <a:r>
              <a:rPr b="1" i="1" sz="5200">
                <a:solidFill>
                  <a:srgbClr val="FFFFFF"/>
                </a:solidFill>
                <a:effectLst>
                  <a:outerShdw sx="100000" sy="100000" kx="0" ky="0" algn="b" rotWithShape="0" blurRad="139700" dist="12700" dir="18900000">
                    <a:srgbClr val="000000"/>
                  </a:outerShdw>
                </a:effectLst>
                <a:latin typeface="Helvetica"/>
                <a:ea typeface="Helvetica"/>
                <a:cs typeface="Helvetica"/>
                <a:sym typeface="Helvetica"/>
              </a:rPr>
              <a:t>goodness</a:t>
            </a:r>
            <a:r>
              <a:rPr b="1" sz="5200">
                <a:solidFill>
                  <a:srgbClr val="FFFFFF"/>
                </a:solidFill>
                <a:effectLst>
                  <a:outerShdw sx="100000" sy="100000" kx="0" ky="0" algn="b" rotWithShape="0" blurRad="139700" dist="12700" dir="18900000">
                    <a:srgbClr val="000000"/>
                  </a:outerShdw>
                </a:effectLst>
                <a:latin typeface="Helvetica"/>
                <a:ea typeface="Helvetica"/>
                <a:cs typeface="Helvetica"/>
                <a:sym typeface="Helvetica"/>
              </a:rPr>
              <a:t> is that all He is and does that is worthy of approval. God’s </a:t>
            </a:r>
            <a:r>
              <a:rPr b="1" i="1" sz="5200">
                <a:solidFill>
                  <a:srgbClr val="FFFFFF"/>
                </a:solidFill>
                <a:effectLst>
                  <a:outerShdw sx="100000" sy="100000" kx="0" ky="0" algn="b" rotWithShape="0" blurRad="139700" dist="12700" dir="18900000">
                    <a:srgbClr val="000000"/>
                  </a:outerShdw>
                </a:effectLst>
                <a:latin typeface="Helvetica"/>
                <a:ea typeface="Helvetica"/>
                <a:cs typeface="Helvetica"/>
                <a:sym typeface="Helvetica"/>
              </a:rPr>
              <a:t>mercy</a:t>
            </a:r>
            <a:r>
              <a:rPr b="1" sz="5200">
                <a:solidFill>
                  <a:srgbClr val="FFFFFF"/>
                </a:solidFill>
                <a:effectLst>
                  <a:outerShdw sx="100000" sy="100000" kx="0" ky="0" algn="b" rotWithShape="0" blurRad="139700" dist="12700" dir="18900000">
                    <a:srgbClr val="000000"/>
                  </a:outerShdw>
                </a:effectLst>
                <a:latin typeface="Helvetica"/>
                <a:ea typeface="Helvetica"/>
                <a:cs typeface="Helvetica"/>
                <a:sym typeface="Helvetica"/>
              </a:rPr>
              <a:t> is His goodness to those in misery and distress. God’s </a:t>
            </a:r>
            <a:r>
              <a:rPr b="1" i="1" sz="5200">
                <a:solidFill>
                  <a:srgbClr val="FFFFFF"/>
                </a:solidFill>
                <a:effectLst>
                  <a:outerShdw sx="100000" sy="100000" kx="0" ky="0" algn="b" rotWithShape="0" blurRad="139700" dist="12700" dir="18900000">
                    <a:srgbClr val="000000"/>
                  </a:outerShdw>
                </a:effectLst>
                <a:latin typeface="Helvetica"/>
                <a:ea typeface="Helvetica"/>
                <a:cs typeface="Helvetica"/>
                <a:sym typeface="Helvetica"/>
              </a:rPr>
              <a:t>love</a:t>
            </a:r>
            <a:r>
              <a:rPr b="1" sz="5200">
                <a:solidFill>
                  <a:srgbClr val="FFFFFF"/>
                </a:solidFill>
                <a:effectLst>
                  <a:outerShdw sx="100000" sy="100000" kx="0" ky="0" algn="b" rotWithShape="0" blurRad="139700" dist="12700" dir="18900000">
                    <a:srgbClr val="000000"/>
                  </a:outerShdw>
                </a:effectLst>
                <a:latin typeface="Helvetica"/>
                <a:ea typeface="Helvetica"/>
                <a:cs typeface="Helvetica"/>
                <a:sym typeface="Helvetica"/>
              </a:rPr>
              <a:t> is His giving of Himself to others, in particular His giving of Himself in the Person of Jesus as the propitiation for our sins so that we may have life. </a:t>
            </a:r>
            <a:endParaRPr b="1" sz="5200">
              <a:solidFill>
                <a:srgbClr val="FFFFFF"/>
              </a:solidFill>
              <a:effectLst>
                <a:outerShdw sx="100000" sy="100000" kx="0" ky="0" algn="b" rotWithShape="0" blurRad="139700" dist="12700" dir="18900000">
                  <a:srgbClr val="000000"/>
                </a:outerShdw>
              </a:effectLst>
              <a:latin typeface="Helvetica"/>
              <a:ea typeface="Helvetica"/>
              <a:cs typeface="Helvetica"/>
              <a:sym typeface="Helvetica"/>
            </a:endParaRPr>
          </a:p>
          <a:p>
            <a:pPr lvl="0" marL="0" indent="0" algn="ctr">
              <a:spcBef>
                <a:spcPts val="2000"/>
              </a:spcBef>
              <a:buSzTx/>
              <a:buNone/>
              <a:defRPr sz="1800">
                <a:solidFill>
                  <a:srgbClr val="000000"/>
                </a:solidFill>
              </a:defRPr>
            </a:pPr>
            <a:r>
              <a:rPr b="1" sz="5200">
                <a:solidFill>
                  <a:srgbClr val="FFFFFF"/>
                </a:solidFill>
                <a:effectLst>
                  <a:outerShdw sx="100000" sy="100000" kx="0" ky="0" algn="b" rotWithShape="0" blurRad="139700" dist="12700" dir="18900000">
                    <a:srgbClr val="000000"/>
                  </a:outerShdw>
                </a:effectLst>
                <a:latin typeface="Helvetica"/>
                <a:ea typeface="Helvetica"/>
                <a:cs typeface="Helvetica"/>
                <a:sym typeface="Helvetica"/>
              </a:rPr>
              <a:t>How am I to reflect God’s goodness, mercy, and love?  Because I have experienced the sheer </a:t>
            </a:r>
            <a:r>
              <a:rPr b="1" i="1" sz="5200">
                <a:solidFill>
                  <a:srgbClr val="FFFFFF"/>
                </a:solidFill>
                <a:effectLst>
                  <a:outerShdw sx="100000" sy="100000" kx="0" ky="0" algn="b" rotWithShape="0" blurRad="139700" dist="12700" dir="18900000">
                    <a:srgbClr val="000000"/>
                  </a:outerShdw>
                </a:effectLst>
                <a:latin typeface="Helvetica"/>
                <a:ea typeface="Helvetica"/>
                <a:cs typeface="Helvetica"/>
                <a:sym typeface="Helvetica"/>
              </a:rPr>
              <a:t>goodness</a:t>
            </a:r>
            <a:r>
              <a:rPr b="1" sz="5200">
                <a:solidFill>
                  <a:srgbClr val="FFFFFF"/>
                </a:solidFill>
                <a:effectLst>
                  <a:outerShdw sx="100000" sy="100000" kx="0" ky="0" algn="b" rotWithShape="0" blurRad="139700" dist="12700" dir="18900000">
                    <a:srgbClr val="000000"/>
                  </a:outerShdw>
                </a:effectLst>
                <a:latin typeface="Helvetica"/>
                <a:ea typeface="Helvetica"/>
                <a:cs typeface="Helvetica"/>
                <a:sym typeface="Helvetica"/>
              </a:rPr>
              <a:t> of God—beyond counting blessings—I have the wonderful opportunity and responsibility to do good to all (Galatians 6:10). Because I have received God’s </a:t>
            </a:r>
            <a:r>
              <a:rPr b="1" i="1" sz="5200">
                <a:solidFill>
                  <a:srgbClr val="FFFFFF"/>
                </a:solidFill>
                <a:effectLst>
                  <a:outerShdw sx="100000" sy="100000" kx="0" ky="0" algn="b" rotWithShape="0" blurRad="139700" dist="12700" dir="18900000">
                    <a:srgbClr val="000000"/>
                  </a:outerShdw>
                </a:effectLst>
                <a:latin typeface="Helvetica"/>
                <a:ea typeface="Helvetica"/>
                <a:cs typeface="Helvetica"/>
                <a:sym typeface="Helvetica"/>
              </a:rPr>
              <a:t>mercy</a:t>
            </a:r>
            <a:r>
              <a:rPr b="1" sz="5200">
                <a:solidFill>
                  <a:srgbClr val="FFFFFF"/>
                </a:solidFill>
                <a:effectLst>
                  <a:outerShdw sx="100000" sy="100000" kx="0" ky="0" algn="b" rotWithShape="0" blurRad="139700" dist="12700" dir="18900000">
                    <a:srgbClr val="000000"/>
                  </a:outerShdw>
                </a:effectLst>
                <a:latin typeface="Helvetica"/>
                <a:ea typeface="Helvetica"/>
                <a:cs typeface="Helvetica"/>
                <a:sym typeface="Helvetica"/>
              </a:rPr>
              <a:t>, God intends for me to extend to others the mercy I have been shown. And because I have experienced that God </a:t>
            </a:r>
            <a:r>
              <a:rPr b="1" i="1" sz="5200">
                <a:solidFill>
                  <a:srgbClr val="FFFFFF"/>
                </a:solidFill>
                <a:effectLst>
                  <a:outerShdw sx="100000" sy="100000" kx="0" ky="0" algn="b" rotWithShape="0" blurRad="139700" dist="12700" dir="18900000">
                    <a:srgbClr val="000000"/>
                  </a:outerShdw>
                </a:effectLst>
                <a:latin typeface="Helvetica"/>
                <a:ea typeface="Helvetica"/>
                <a:cs typeface="Helvetica"/>
                <a:sym typeface="Helvetica"/>
              </a:rPr>
              <a:t>loves</a:t>
            </a:r>
            <a:r>
              <a:rPr b="1" sz="5200">
                <a:solidFill>
                  <a:srgbClr val="FFFFFF"/>
                </a:solidFill>
                <a:effectLst>
                  <a:outerShdw sx="100000" sy="100000" kx="0" ky="0" algn="b" rotWithShape="0" blurRad="139700" dist="12700" dir="18900000">
                    <a:srgbClr val="000000"/>
                  </a:outerShdw>
                </a:effectLst>
                <a:latin typeface="Helvetica"/>
                <a:ea typeface="Helvetica"/>
                <a:cs typeface="Helvetica"/>
                <a:sym typeface="Helvetica"/>
              </a:rPr>
              <a:t> me, a sinner, then “if God loved us in this way, we also must love one another” (1 John 4:11).  </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9" grpId="1" fill="hold">
                                  <p:stCondLst>
                                    <p:cond delay="0"/>
                                  </p:stCondLst>
                                  <p:iterate type="el" backwards="0">
                                    <p:tmAbs val="0"/>
                                  </p:iterate>
                                  <p:childTnLst>
                                    <p:set>
                                      <p:cBhvr>
                                        <p:cTn id="6" fill="hold"/>
                                        <p:tgtEl>
                                          <p:spTgt spid="80">
                                            <p:bg/>
                                          </p:spTgt>
                                        </p:tgtEl>
                                        <p:attrNameLst>
                                          <p:attrName>style.visibility</p:attrName>
                                        </p:attrNameLst>
                                      </p:cBhvr>
                                      <p:to>
                                        <p:strVal val="visible"/>
                                      </p:to>
                                    </p:set>
                                    <p:animEffect filter="dissolve" transition="in">
                                      <p:cBhvr>
                                        <p:cTn id="7" dur="1000"/>
                                        <p:tgtEl>
                                          <p:spTgt spid="80">
                                            <p:bg/>
                                          </p:spTgt>
                                        </p:tgtEl>
                                      </p:cBhvr>
                                    </p:animEffect>
                                  </p:childTnLst>
                                </p:cTn>
                              </p:par>
                              <p:par>
                                <p:cTn id="8" presetClass="entr" presetSubtype="0" presetID="9" grpId="1" fill="hold">
                                  <p:stCondLst>
                                    <p:cond delay="0"/>
                                  </p:stCondLst>
                                  <p:iterate type="el" backwards="0">
                                    <p:tmAbs val="0"/>
                                  </p:iterate>
                                  <p:childTnLst>
                                    <p:set>
                                      <p:cBhvr>
                                        <p:cTn id="9" fill="hold"/>
                                        <p:tgtEl>
                                          <p:spTgt spid="80">
                                            <p:txEl>
                                              <p:pRg st="0" end="0"/>
                                            </p:txEl>
                                          </p:spTgt>
                                        </p:tgtEl>
                                        <p:attrNameLst>
                                          <p:attrName>style.visibility</p:attrName>
                                        </p:attrNameLst>
                                      </p:cBhvr>
                                      <p:to>
                                        <p:strVal val="visible"/>
                                      </p:to>
                                    </p:set>
                                    <p:animEffect filter="dissolve" transition="in">
                                      <p:cBhvr>
                                        <p:cTn id="10" dur="1000"/>
                                        <p:tgtEl>
                                          <p:spTgt spid="8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9" grpId="1" fill="hold">
                                  <p:stCondLst>
                                    <p:cond delay="0"/>
                                  </p:stCondLst>
                                  <p:iterate type="el" backwards="0">
                                    <p:tmAbs val="0"/>
                                  </p:iterate>
                                  <p:childTnLst>
                                    <p:set>
                                      <p:cBhvr>
                                        <p:cTn id="14" fill="hold"/>
                                        <p:tgtEl>
                                          <p:spTgt spid="80">
                                            <p:txEl>
                                              <p:pRg st="1" end="1"/>
                                            </p:txEl>
                                          </p:spTgt>
                                        </p:tgtEl>
                                        <p:attrNameLst>
                                          <p:attrName>style.visibility</p:attrName>
                                        </p:attrNameLst>
                                      </p:cBhvr>
                                      <p:to>
                                        <p:strVal val="visible"/>
                                      </p:to>
                                    </p:set>
                                    <p:animEffect filter="dissolve" transition="in">
                                      <p:cBhvr>
                                        <p:cTn id="15" dur="1000"/>
                                        <p:tgtEl>
                                          <p:spTgt spid="8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80"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2" name="TGWI unit 1.jpg"/>
          <p:cNvPicPr/>
          <p:nvPr/>
        </p:nvPicPr>
        <p:blipFill>
          <a:blip r:embed="rId2">
            <a:extLst/>
          </a:blip>
          <a:stretch>
            <a:fillRect/>
          </a:stretch>
        </p:blipFill>
        <p:spPr>
          <a:xfrm>
            <a:off x="0" y="0"/>
            <a:ext cx="24384000" cy="13716000"/>
          </a:xfrm>
          <a:prstGeom prst="rect">
            <a:avLst/>
          </a:prstGeom>
          <a:ln w="12700">
            <a:miter lim="400000"/>
          </a:ln>
        </p:spPr>
      </p:pic>
      <p:sp>
        <p:nvSpPr>
          <p:cNvPr id="83" name="Shape 83"/>
          <p:cNvSpPr/>
          <p:nvPr/>
        </p:nvSpPr>
        <p:spPr>
          <a:xfrm>
            <a:off x="4129434" y="11784435"/>
            <a:ext cx="16125132" cy="167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spcBef>
                <a:spcPts val="2000"/>
              </a:spcBef>
              <a:defRPr sz="1800">
                <a:solidFill>
                  <a:srgbClr val="000000"/>
                </a:solidFill>
              </a:defRPr>
            </a:pPr>
            <a:r>
              <a:rPr b="1" sz="5200">
                <a:solidFill>
                  <a:srgbClr val="FFFFFF"/>
                </a:solidFill>
                <a:effectLst>
                  <a:outerShdw sx="100000" sy="100000" kx="0" ky="0" algn="b" rotWithShape="0" blurRad="88900" dist="25400" dir="7320000">
                    <a:srgbClr val="000000">
                      <a:alpha val="69000"/>
                    </a:srgbClr>
                  </a:outerShdw>
                </a:effectLst>
                <a:latin typeface="Helvetica"/>
                <a:ea typeface="Helvetica"/>
                <a:cs typeface="Helvetica"/>
                <a:sym typeface="Helvetica"/>
              </a:rPr>
              <a:t>NEXT WEEK:  God’s Holy and Righteous Character</a:t>
            </a:r>
            <a:br>
              <a:rPr b="1" sz="5200">
                <a:solidFill>
                  <a:srgbClr val="FFFFFF"/>
                </a:solidFill>
                <a:effectLst>
                  <a:outerShdw sx="100000" sy="100000" kx="0" ky="0" algn="b" rotWithShape="0" blurRad="88900" dist="25400" dir="7320000">
                    <a:srgbClr val="000000">
                      <a:alpha val="69000"/>
                    </a:srgbClr>
                  </a:outerShdw>
                </a:effectLst>
                <a:latin typeface="Helvetica"/>
                <a:ea typeface="Helvetica"/>
                <a:cs typeface="Helvetica"/>
                <a:sym typeface="Helvetica"/>
              </a:rPr>
            </a:br>
            <a:r>
              <a:rPr b="1" sz="5200">
                <a:solidFill>
                  <a:srgbClr val="FFFFFF"/>
                </a:solidFill>
                <a:effectLst>
                  <a:outerShdw sx="100000" sy="100000" kx="0" ky="0" algn="b" rotWithShape="0" blurRad="88900" dist="25400" dir="7320000">
                    <a:srgbClr val="000000">
                      <a:alpha val="69000"/>
                    </a:srgbClr>
                  </a:outerShdw>
                </a:effectLst>
                <a:latin typeface="Helvetica"/>
                <a:ea typeface="Helvetica"/>
                <a:cs typeface="Helvetica"/>
                <a:sym typeface="Helvetica"/>
              </a:rPr>
              <a:t>(Psalm 99; Exodus 34:14)</a:t>
            </a:r>
          </a:p>
        </p:txBody>
      </p:sp>
    </p:spTree>
  </p:cSld>
  <p:clrMapOvr>
    <a:masterClrMapping/>
  </p:clrMapOvr>
  <p:transition spd="slow" advClick="1">
    <p:dissolve/>
  </p:transition>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 name="TGWI unit 1.jpg"/>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slow" advClick="1">
    <p:dissolve/>
  </p:transition>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 name="MV Unit 1.jpg"/>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slow" advClick="1">
    <p:dissolve/>
  </p:transition>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 name="TGWI unit 1.jpg"/>
          <p:cNvPicPr/>
          <p:nvPr/>
        </p:nvPicPr>
        <p:blipFill>
          <a:blip r:embed="rId2">
            <a:extLst/>
          </a:blip>
          <a:stretch>
            <a:fillRect/>
          </a:stretch>
        </p:blipFill>
        <p:spPr>
          <a:xfrm>
            <a:off x="0" y="0"/>
            <a:ext cx="24384000" cy="13716000"/>
          </a:xfrm>
          <a:prstGeom prst="rect">
            <a:avLst/>
          </a:prstGeom>
          <a:ln w="12700">
            <a:miter lim="400000"/>
          </a:ln>
        </p:spPr>
      </p:pic>
      <p:sp>
        <p:nvSpPr>
          <p:cNvPr id="39" name="Shape 39"/>
          <p:cNvSpPr/>
          <p:nvPr/>
        </p:nvSpPr>
        <p:spPr>
          <a:xfrm>
            <a:off x="5310125" y="12178135"/>
            <a:ext cx="13763750"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2000"/>
              </a:spcBef>
              <a:defRPr b="1" sz="5200">
                <a:effectLst>
                  <a:outerShdw sx="100000" sy="100000" kx="0" ky="0" algn="b" rotWithShape="0" blurRad="88900" dist="25400" dir="7320000">
                    <a:srgbClr val="000000">
                      <a:alpha val="69000"/>
                    </a:srgbClr>
                  </a:outerShdw>
                </a:effectLst>
                <a:latin typeface="Helvetica"/>
                <a:ea typeface="Helvetica"/>
                <a:cs typeface="Helvetica"/>
                <a:sym typeface="Helvetica"/>
              </a:defRPr>
            </a:lvl1pPr>
          </a:lstStyle>
          <a:p>
            <a:pPr lvl="0">
              <a:defRPr b="0" sz="1800">
                <a:solidFill>
                  <a:srgbClr val="000000"/>
                </a:solidFill>
                <a:effectLst/>
              </a:defRPr>
            </a:pPr>
            <a:r>
              <a:rPr b="1" sz="5200">
                <a:solidFill>
                  <a:srgbClr val="FFFFFF"/>
                </a:solidFill>
                <a:effectLst>
                  <a:outerShdw sx="100000" sy="100000" kx="0" ky="0" algn="b" rotWithShape="0" blurRad="88900" dist="25400" dir="7320000">
                    <a:srgbClr val="000000">
                      <a:alpha val="69000"/>
                    </a:srgbClr>
                  </a:outerShdw>
                </a:effectLst>
              </a:rPr>
              <a:t>LESSON 5: The Goodness and Love of God</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1" presetID="2" grpId="1" fill="hold">
                                  <p:stCondLst>
                                    <p:cond delay="0"/>
                                  </p:stCondLst>
                                  <p:iterate type="el" backwards="0">
                                    <p:tmAbs val="0"/>
                                  </p:iterate>
                                  <p:childTnLst>
                                    <p:set>
                                      <p:cBhvr>
                                        <p:cTn id="6" fill="hold"/>
                                        <p:tgtEl>
                                          <p:spTgt spid="39"/>
                                        </p:tgtEl>
                                        <p:attrNameLst>
                                          <p:attrName>style.visibility</p:attrName>
                                        </p:attrNameLst>
                                      </p:cBhvr>
                                      <p:to>
                                        <p:strVal val="visible"/>
                                      </p:to>
                                    </p:set>
                                    <p:anim calcmode="lin" valueType="num">
                                      <p:cBhvr>
                                        <p:cTn id="7" dur="2000" fill="hold"/>
                                        <p:tgtEl>
                                          <p:spTgt spid="39"/>
                                        </p:tgtEl>
                                        <p:attrNameLst>
                                          <p:attrName>ppt_x</p:attrName>
                                        </p:attrNameLst>
                                      </p:cBhvr>
                                      <p:tavLst>
                                        <p:tav tm="0">
                                          <p:val>
                                            <p:strVal val="#ppt_x"/>
                                          </p:val>
                                        </p:tav>
                                        <p:tav tm="100000">
                                          <p:val>
                                            <p:strVal val="#ppt_x"/>
                                          </p:val>
                                        </p:tav>
                                      </p:tavLst>
                                    </p:anim>
                                    <p:anim calcmode="lin" valueType="num">
                                      <p:cBhvr>
                                        <p:cTn id="8" dur="200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1" name="TGWI blank 3.jpg"/>
          <p:cNvPicPr/>
          <p:nvPr/>
        </p:nvPicPr>
        <p:blipFill>
          <a:blip r:embed="rId2">
            <a:extLst/>
          </a:blip>
          <a:stretch>
            <a:fillRect/>
          </a:stretch>
        </p:blipFill>
        <p:spPr>
          <a:xfrm>
            <a:off x="0" y="0"/>
            <a:ext cx="24384000" cy="13716000"/>
          </a:xfrm>
          <a:prstGeom prst="rect">
            <a:avLst/>
          </a:prstGeom>
          <a:ln w="12700">
            <a:miter lim="400000"/>
          </a:ln>
        </p:spPr>
      </p:pic>
      <p:sp>
        <p:nvSpPr>
          <p:cNvPr id="42" name="Shape 42"/>
          <p:cNvSpPr/>
          <p:nvPr>
            <p:ph type="title"/>
          </p:nvPr>
        </p:nvSpPr>
        <p:spPr>
          <a:prstGeom prst="rect">
            <a:avLst/>
          </a:prstGeom>
        </p:spPr>
        <p:txBody>
          <a:bodyPr/>
          <a:lstStyle>
            <a:lvl1pPr>
              <a:defRPr b="1">
                <a:latin typeface="Helvetica"/>
                <a:ea typeface="Helvetica"/>
                <a:cs typeface="Helvetica"/>
                <a:sym typeface="Helvetica"/>
              </a:defRPr>
            </a:lvl1pPr>
          </a:lstStyle>
          <a:p>
            <a:pPr lvl="0">
              <a:defRPr b="0" sz="1800">
                <a:solidFill>
                  <a:srgbClr val="000000"/>
                </a:solidFill>
              </a:defRPr>
            </a:pPr>
            <a:r>
              <a:rPr b="1" sz="11200">
                <a:solidFill>
                  <a:srgbClr val="FFFFFF"/>
                </a:solidFill>
              </a:rPr>
              <a:t>INTRODUCTION</a:t>
            </a:r>
          </a:p>
        </p:txBody>
      </p:sp>
      <p:pic>
        <p:nvPicPr>
          <p:cNvPr id="43" name="tumblr_m4ygl87Vmy1qcgcclo1_1280.png"/>
          <p:cNvPicPr/>
          <p:nvPr/>
        </p:nvPicPr>
        <p:blipFill>
          <a:blip r:embed="rId3">
            <a:extLst/>
          </a:blip>
          <a:stretch>
            <a:fillRect/>
          </a:stretch>
        </p:blipFill>
        <p:spPr>
          <a:xfrm>
            <a:off x="800919" y="3556000"/>
            <a:ext cx="8483601" cy="8483600"/>
          </a:xfrm>
          <a:prstGeom prst="rect">
            <a:avLst/>
          </a:prstGeom>
          <a:ln w="12700">
            <a:miter lim="400000"/>
          </a:ln>
        </p:spPr>
      </p:pic>
      <p:grpSp>
        <p:nvGrpSpPr>
          <p:cNvPr id="46" name="Group 46"/>
          <p:cNvGrpSpPr/>
          <p:nvPr/>
        </p:nvGrpSpPr>
        <p:grpSpPr>
          <a:xfrm>
            <a:off x="10072229" y="3497871"/>
            <a:ext cx="13510852" cy="8599858"/>
            <a:chOff x="-139700" y="-165100"/>
            <a:chExt cx="13510851" cy="8599857"/>
          </a:xfrm>
        </p:grpSpPr>
        <p:pic>
          <p:nvPicPr>
            <p:cNvPr id="45" name="aslan3.jpg"/>
            <p:cNvPicPr/>
            <p:nvPr/>
          </p:nvPicPr>
          <p:blipFill>
            <a:blip r:embed="rId4">
              <a:extLst/>
            </a:blip>
            <a:stretch>
              <a:fillRect/>
            </a:stretch>
          </p:blipFill>
          <p:spPr>
            <a:xfrm>
              <a:off x="0" y="0"/>
              <a:ext cx="13231452" cy="8269658"/>
            </a:xfrm>
            <a:prstGeom prst="rect">
              <a:avLst/>
            </a:prstGeom>
            <a:ln>
              <a:noFill/>
            </a:ln>
            <a:effectLst/>
          </p:spPr>
        </p:pic>
        <p:pic>
          <p:nvPicPr>
            <p:cNvPr id="44" name=""/>
            <p:cNvPicPr/>
            <p:nvPr/>
          </p:nvPicPr>
          <p:blipFill>
            <a:blip r:embed="rId5">
              <a:extLst/>
            </a:blip>
            <a:stretch>
              <a:fillRect/>
            </a:stretch>
          </p:blipFill>
          <p:spPr>
            <a:xfrm>
              <a:off x="-139700" y="-165100"/>
              <a:ext cx="13510852" cy="8599858"/>
            </a:xfrm>
            <a:prstGeom prst="rect">
              <a:avLst/>
            </a:prstGeom>
            <a:effectLst/>
          </p:spPr>
        </p:pic>
      </p:gr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46"/>
                                        </p:tgtEl>
                                        <p:attrNameLst>
                                          <p:attrName>style.visibility</p:attrName>
                                        </p:attrNameLst>
                                      </p:cBhvr>
                                      <p:to>
                                        <p:strVal val="visible"/>
                                      </p:to>
                                    </p:set>
                                    <p:animEffect filter="wipe(left)" transition="in">
                                      <p:cBhvr>
                                        <p:cTn id="7" dur="1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9" grpId="2" fill="hold">
                                  <p:stCondLst>
                                    <p:cond delay="0"/>
                                  </p:stCondLst>
                                  <p:iterate type="el" backwards="0">
                                    <p:tmAbs val="0"/>
                                  </p:iterate>
                                  <p:childTnLst>
                                    <p:set>
                                      <p:cBhvr>
                                        <p:cTn id="11" fill="hold"/>
                                        <p:tgtEl>
                                          <p:spTgt spid="43"/>
                                        </p:tgtEl>
                                        <p:attrNameLst>
                                          <p:attrName>style.visibility</p:attrName>
                                        </p:attrNameLst>
                                      </p:cBhvr>
                                      <p:to>
                                        <p:strVal val="visible"/>
                                      </p:to>
                                    </p:set>
                                    <p:animEffect filter="dissolve" transition="in">
                                      <p:cBhvr>
                                        <p:cTn id="12" dur="1000"/>
                                        <p:tgtEl>
                                          <p:spTgt spid="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 grpId="2"/>
      <p:bldP build="whole" bldLvl="1" animBg="1" rev="0" advAuto="0" spid="46"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48" name="TGWI blank 1.jpg"/>
          <p:cNvPicPr/>
          <p:nvPr/>
        </p:nvPicPr>
        <p:blipFill>
          <a:blip r:embed="rId2">
            <a:extLst/>
          </a:blip>
          <a:stretch>
            <a:fillRect/>
          </a:stretch>
        </p:blipFill>
        <p:spPr>
          <a:xfrm>
            <a:off x="0" y="0"/>
            <a:ext cx="24384000" cy="13716000"/>
          </a:xfrm>
          <a:prstGeom prst="rect">
            <a:avLst/>
          </a:prstGeom>
          <a:ln w="12700">
            <a:miter lim="400000"/>
          </a:ln>
        </p:spPr>
      </p:pic>
      <p:sp>
        <p:nvSpPr>
          <p:cNvPr id="49" name="Shape 49"/>
          <p:cNvSpPr/>
          <p:nvPr/>
        </p:nvSpPr>
        <p:spPr>
          <a:xfrm>
            <a:off x="-846248" y="372584"/>
            <a:ext cx="26076496" cy="2801258"/>
          </a:xfrm>
          <a:prstGeom prst="rect">
            <a:avLst/>
          </a:prstGeom>
          <a:solidFill>
            <a:srgbClr val="C2E4D4">
              <a:alpha val="67430"/>
            </a:srgbClr>
          </a:solidFill>
          <a:ln w="12700">
            <a:miter lim="400000"/>
          </a:ln>
        </p:spPr>
        <p:txBody>
          <a:bodyPr lIns="0" tIns="0" rIns="0" bIns="0" anchor="ctr"/>
          <a:lstStyle/>
          <a:p>
            <a:pPr lvl="0">
              <a:defRPr sz="3600"/>
            </a:pPr>
          </a:p>
        </p:txBody>
      </p:sp>
      <p:sp>
        <p:nvSpPr>
          <p:cNvPr id="50" name="Shape 50"/>
          <p:cNvSpPr/>
          <p:nvPr>
            <p:ph type="title"/>
          </p:nvPr>
        </p:nvSpPr>
        <p:spPr>
          <a:xfrm>
            <a:off x="965711" y="452541"/>
            <a:ext cx="22452577" cy="2641344"/>
          </a:xfrm>
          <a:prstGeom prst="rect">
            <a:avLst/>
          </a:prstGeom>
        </p:spPr>
        <p:txBody>
          <a:bodyPr/>
          <a:lstStyle/>
          <a:p>
            <a:pPr lvl="0">
              <a:defRPr sz="1800">
                <a:solidFill>
                  <a:srgbClr val="000000"/>
                </a:solidFill>
              </a:defRPr>
            </a:pPr>
            <a:r>
              <a:rPr b="1" sz="11200">
                <a:solidFill>
                  <a:srgbClr val="002452"/>
                </a:solidFill>
                <a:effectLst>
                  <a:outerShdw sx="100000" sy="100000" kx="0" ky="0" algn="b" rotWithShape="0" blurRad="139700" dist="38100" dir="9107054">
                    <a:srgbClr val="FFFFFF"/>
                  </a:outerShdw>
                </a:effectLst>
                <a:latin typeface="Helvetica"/>
                <a:ea typeface="Helvetica"/>
                <a:cs typeface="Helvetica"/>
                <a:sym typeface="Helvetica"/>
              </a:rPr>
              <a:t>God is </a:t>
            </a:r>
            <a:r>
              <a:rPr b="1" sz="11200" u="sng">
                <a:solidFill>
                  <a:srgbClr val="002452"/>
                </a:solidFill>
                <a:effectLst>
                  <a:outerShdw sx="100000" sy="100000" kx="0" ky="0" algn="b" rotWithShape="0" blurRad="139700" dist="38100" dir="9107054">
                    <a:srgbClr val="FFFFFF"/>
                  </a:outerShdw>
                </a:effectLst>
                <a:latin typeface="Helvetica"/>
                <a:ea typeface="Helvetica"/>
                <a:cs typeface="Helvetica"/>
                <a:sym typeface="Helvetica"/>
              </a:rPr>
              <a:t>good</a:t>
            </a:r>
            <a:r>
              <a:rPr b="1" sz="11200">
                <a:solidFill>
                  <a:srgbClr val="002452"/>
                </a:solidFill>
                <a:effectLst>
                  <a:outerShdw sx="100000" sy="100000" kx="0" ky="0" algn="b" rotWithShape="0" blurRad="139700" dist="38100" dir="9107054">
                    <a:srgbClr val="FFFFFF"/>
                  </a:outerShdw>
                </a:effectLst>
                <a:latin typeface="Helvetica"/>
                <a:ea typeface="Helvetica"/>
                <a:cs typeface="Helvetica"/>
                <a:sym typeface="Helvetica"/>
              </a:rPr>
              <a:t> (Psalm 106:1-5).</a:t>
            </a:r>
          </a:p>
        </p:txBody>
      </p:sp>
      <p:sp>
        <p:nvSpPr>
          <p:cNvPr id="51" name="Shape 51"/>
          <p:cNvSpPr/>
          <p:nvPr>
            <p:ph type="body" idx="1"/>
          </p:nvPr>
        </p:nvSpPr>
        <p:spPr>
          <a:xfrm>
            <a:off x="941811" y="3559793"/>
            <a:ext cx="22500377" cy="9732083"/>
          </a:xfrm>
          <a:prstGeom prst="rect">
            <a:avLst/>
          </a:prstGeom>
        </p:spPr>
        <p:txBody>
          <a:bodyPr/>
          <a:lstStyle/>
          <a:p>
            <a:pPr lvl="0" marL="1055076" indent="-1055076">
              <a:spcBef>
                <a:spcPts val="6000"/>
              </a:spcBef>
              <a:buSzPct val="100000"/>
              <a:buAutoNum type="alphaUcPeriod" startAt="1"/>
              <a:defRPr sz="1800">
                <a:solidFill>
                  <a:srgbClr val="000000"/>
                </a:solidFill>
              </a:defRPr>
            </a:pPr>
            <a:r>
              <a:rPr b="1" sz="6000">
                <a:solidFill>
                  <a:srgbClr val="FFFFFF"/>
                </a:solidFill>
                <a:latin typeface="Helvetica"/>
                <a:ea typeface="Helvetica"/>
                <a:cs typeface="Helvetica"/>
                <a:sym typeface="Helvetica"/>
              </a:rPr>
              <a:t>God is the </a:t>
            </a:r>
            <a:r>
              <a:rPr b="1" sz="6000" u="sng">
                <a:solidFill>
                  <a:srgbClr val="FFFFFF"/>
                </a:solidFill>
                <a:latin typeface="Helvetica"/>
                <a:ea typeface="Helvetica"/>
                <a:cs typeface="Helvetica"/>
                <a:sym typeface="Helvetica"/>
              </a:rPr>
              <a:t>standard</a:t>
            </a:r>
            <a:r>
              <a:rPr b="1" sz="6000">
                <a:solidFill>
                  <a:srgbClr val="FFFFFF"/>
                </a:solidFill>
                <a:latin typeface="Helvetica"/>
                <a:ea typeface="Helvetica"/>
                <a:cs typeface="Helvetica"/>
                <a:sym typeface="Helvetica"/>
              </a:rPr>
              <a:t> of good.</a:t>
            </a:r>
            <a:endParaRPr b="1" sz="6000">
              <a:solidFill>
                <a:srgbClr val="FFFFFF"/>
              </a:solidFill>
              <a:latin typeface="Helvetica"/>
              <a:ea typeface="Helvetica"/>
              <a:cs typeface="Helvetica"/>
              <a:sym typeface="Helvetica"/>
            </a:endParaRPr>
          </a:p>
          <a:p>
            <a:pPr lvl="1" marL="1685192" indent="-732692">
              <a:spcBef>
                <a:spcPts val="6000"/>
              </a:spcBef>
              <a:buSzPct val="100000"/>
              <a:defRPr sz="1800">
                <a:solidFill>
                  <a:srgbClr val="000000"/>
                </a:solidFill>
              </a:defRPr>
            </a:pPr>
            <a:r>
              <a:rPr b="1" sz="6000">
                <a:solidFill>
                  <a:srgbClr val="FFFFFF"/>
                </a:solidFill>
                <a:latin typeface="Helvetica"/>
                <a:ea typeface="Helvetica"/>
                <a:cs typeface="Helvetica"/>
                <a:sym typeface="Helvetica"/>
              </a:rPr>
              <a:t>Good</a:t>
            </a:r>
            <a:r>
              <a:rPr sz="6000">
                <a:solidFill>
                  <a:srgbClr val="FFFFFF"/>
                </a:solidFill>
              </a:rPr>
              <a:t> – “everything God is and does is worthy of </a:t>
            </a:r>
            <a:r>
              <a:rPr sz="6000" u="sng">
                <a:solidFill>
                  <a:srgbClr val="FFFFFF"/>
                </a:solidFill>
              </a:rPr>
              <a:t>approval</a:t>
            </a:r>
            <a:r>
              <a:rPr sz="6000">
                <a:solidFill>
                  <a:srgbClr val="FFFFFF"/>
                </a:solidFill>
              </a:rPr>
              <a:t>”</a:t>
            </a:r>
            <a:endParaRPr sz="6000">
              <a:solidFill>
                <a:srgbClr val="FFFFFF"/>
              </a:solidFill>
            </a:endParaRPr>
          </a:p>
          <a:p>
            <a:pPr lvl="0" marL="1055076" indent="-1055076">
              <a:spcBef>
                <a:spcPts val="6000"/>
              </a:spcBef>
              <a:buSzPct val="100000"/>
              <a:buAutoNum type="alphaUcPeriod" startAt="2"/>
              <a:defRPr sz="1800">
                <a:solidFill>
                  <a:srgbClr val="000000"/>
                </a:solidFill>
              </a:defRPr>
            </a:pPr>
            <a:r>
              <a:rPr b="1" sz="6000">
                <a:solidFill>
                  <a:srgbClr val="FFFFFF"/>
                </a:solidFill>
                <a:latin typeface="Helvetica"/>
                <a:ea typeface="Helvetica"/>
                <a:cs typeface="Helvetica"/>
                <a:sym typeface="Helvetica"/>
              </a:rPr>
              <a:t>God is the </a:t>
            </a:r>
            <a:r>
              <a:rPr b="1" sz="6000" u="sng">
                <a:solidFill>
                  <a:srgbClr val="FFFFFF"/>
                </a:solidFill>
                <a:latin typeface="Helvetica"/>
                <a:ea typeface="Helvetica"/>
                <a:cs typeface="Helvetica"/>
                <a:sym typeface="Helvetica"/>
              </a:rPr>
              <a:t>source</a:t>
            </a:r>
            <a:r>
              <a:rPr b="1" sz="6000">
                <a:solidFill>
                  <a:srgbClr val="FFFFFF"/>
                </a:solidFill>
                <a:latin typeface="Helvetica"/>
                <a:ea typeface="Helvetica"/>
                <a:cs typeface="Helvetica"/>
                <a:sym typeface="Helvetica"/>
              </a:rPr>
              <a:t> of good.</a:t>
            </a:r>
            <a:endParaRPr b="1" sz="6000">
              <a:solidFill>
                <a:srgbClr val="FFFFFF"/>
              </a:solidFill>
              <a:latin typeface="Helvetica"/>
              <a:ea typeface="Helvetica"/>
              <a:cs typeface="Helvetica"/>
              <a:sym typeface="Helvetica"/>
            </a:endParaRPr>
          </a:p>
          <a:p>
            <a:pPr lvl="1" marL="1685192" indent="-732692">
              <a:spcBef>
                <a:spcPts val="6000"/>
              </a:spcBef>
              <a:buSzPct val="100000"/>
              <a:defRPr sz="1800">
                <a:solidFill>
                  <a:srgbClr val="000000"/>
                </a:solidFill>
              </a:defRPr>
            </a:pPr>
            <a:r>
              <a:rPr sz="6000">
                <a:solidFill>
                  <a:srgbClr val="FFFFFF"/>
                </a:solidFill>
              </a:rPr>
              <a:t>“The highest good, than which there is no higher, is God, and consequently He is unchangeable good, hence truly eternal and truly immortal. All other good things are only from Him.” –Augustine (354-430)</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9" grpId="1" fill="hold">
                                  <p:stCondLst>
                                    <p:cond delay="0"/>
                                  </p:stCondLst>
                                  <p:iterate type="el" backwards="0">
                                    <p:tmAbs val="0"/>
                                  </p:iterate>
                                  <p:childTnLst>
                                    <p:set>
                                      <p:cBhvr>
                                        <p:cTn id="6" fill="hold"/>
                                        <p:tgtEl>
                                          <p:spTgt spid="51">
                                            <p:bg/>
                                          </p:spTgt>
                                        </p:tgtEl>
                                        <p:attrNameLst>
                                          <p:attrName>style.visibility</p:attrName>
                                        </p:attrNameLst>
                                      </p:cBhvr>
                                      <p:to>
                                        <p:strVal val="visible"/>
                                      </p:to>
                                    </p:set>
                                    <p:animEffect filter="dissolve" transition="in">
                                      <p:cBhvr>
                                        <p:cTn id="7" dur="1000"/>
                                        <p:tgtEl>
                                          <p:spTgt spid="51">
                                            <p:bg/>
                                          </p:spTgt>
                                        </p:tgtEl>
                                      </p:cBhvr>
                                    </p:animEffect>
                                  </p:childTnLst>
                                </p:cTn>
                              </p:par>
                              <p:par>
                                <p:cTn id="8" presetClass="entr" presetSubtype="0" presetID="9" grpId="1" fill="hold">
                                  <p:stCondLst>
                                    <p:cond delay="0"/>
                                  </p:stCondLst>
                                  <p:iterate type="el" backwards="0">
                                    <p:tmAbs val="0"/>
                                  </p:iterate>
                                  <p:childTnLst>
                                    <p:set>
                                      <p:cBhvr>
                                        <p:cTn id="9" fill="hold"/>
                                        <p:tgtEl>
                                          <p:spTgt spid="51">
                                            <p:txEl>
                                              <p:pRg st="0" end="0"/>
                                            </p:txEl>
                                          </p:spTgt>
                                        </p:tgtEl>
                                        <p:attrNameLst>
                                          <p:attrName>style.visibility</p:attrName>
                                        </p:attrNameLst>
                                      </p:cBhvr>
                                      <p:to>
                                        <p:strVal val="visible"/>
                                      </p:to>
                                    </p:set>
                                    <p:animEffect filter="dissolve" transition="in">
                                      <p:cBhvr>
                                        <p:cTn id="10" dur="1000"/>
                                        <p:tgtEl>
                                          <p:spTgt spid="5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9" grpId="1" fill="hold">
                                  <p:stCondLst>
                                    <p:cond delay="0"/>
                                  </p:stCondLst>
                                  <p:iterate type="el" backwards="0">
                                    <p:tmAbs val="0"/>
                                  </p:iterate>
                                  <p:childTnLst>
                                    <p:set>
                                      <p:cBhvr>
                                        <p:cTn id="14" fill="hold"/>
                                        <p:tgtEl>
                                          <p:spTgt spid="51">
                                            <p:txEl>
                                              <p:pRg st="1" end="1"/>
                                            </p:txEl>
                                          </p:spTgt>
                                        </p:tgtEl>
                                        <p:attrNameLst>
                                          <p:attrName>style.visibility</p:attrName>
                                        </p:attrNameLst>
                                      </p:cBhvr>
                                      <p:to>
                                        <p:strVal val="visible"/>
                                      </p:to>
                                    </p:set>
                                    <p:animEffect filter="dissolve" transition="in">
                                      <p:cBhvr>
                                        <p:cTn id="15" dur="1000"/>
                                        <p:tgtEl>
                                          <p:spTgt spid="5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0" presetID="9" grpId="1" fill="hold">
                                  <p:stCondLst>
                                    <p:cond delay="0"/>
                                  </p:stCondLst>
                                  <p:iterate type="el" backwards="0">
                                    <p:tmAbs val="0"/>
                                  </p:iterate>
                                  <p:childTnLst>
                                    <p:set>
                                      <p:cBhvr>
                                        <p:cTn id="19" fill="hold"/>
                                        <p:tgtEl>
                                          <p:spTgt spid="51">
                                            <p:txEl>
                                              <p:pRg st="2" end="2"/>
                                            </p:txEl>
                                          </p:spTgt>
                                        </p:tgtEl>
                                        <p:attrNameLst>
                                          <p:attrName>style.visibility</p:attrName>
                                        </p:attrNameLst>
                                      </p:cBhvr>
                                      <p:to>
                                        <p:strVal val="visible"/>
                                      </p:to>
                                    </p:set>
                                    <p:animEffect filter="dissolve" transition="in">
                                      <p:cBhvr>
                                        <p:cTn id="20" dur="1000"/>
                                        <p:tgtEl>
                                          <p:spTgt spid="5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9" grpId="1" fill="hold">
                                  <p:stCondLst>
                                    <p:cond delay="0"/>
                                  </p:stCondLst>
                                  <p:iterate type="el" backwards="0">
                                    <p:tmAbs val="0"/>
                                  </p:iterate>
                                  <p:childTnLst>
                                    <p:set>
                                      <p:cBhvr>
                                        <p:cTn id="24" fill="hold"/>
                                        <p:tgtEl>
                                          <p:spTgt spid="51">
                                            <p:txEl>
                                              <p:pRg st="3" end="3"/>
                                            </p:txEl>
                                          </p:spTgt>
                                        </p:tgtEl>
                                        <p:attrNameLst>
                                          <p:attrName>style.visibility</p:attrName>
                                        </p:attrNameLst>
                                      </p:cBhvr>
                                      <p:to>
                                        <p:strVal val="visible"/>
                                      </p:to>
                                    </p:set>
                                    <p:animEffect filter="dissolve" transition="in">
                                      <p:cBhvr>
                                        <p:cTn id="25" dur="1000"/>
                                        <p:tgtEl>
                                          <p:spTgt spid="5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1"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53" name="TGWI blank 1.jpg"/>
          <p:cNvPicPr/>
          <p:nvPr/>
        </p:nvPicPr>
        <p:blipFill>
          <a:blip r:embed="rId2">
            <a:extLst/>
          </a:blip>
          <a:stretch>
            <a:fillRect/>
          </a:stretch>
        </p:blipFill>
        <p:spPr>
          <a:xfrm>
            <a:off x="0" y="0"/>
            <a:ext cx="24384000" cy="13716000"/>
          </a:xfrm>
          <a:prstGeom prst="rect">
            <a:avLst/>
          </a:prstGeom>
          <a:ln w="12700">
            <a:miter lim="400000"/>
          </a:ln>
        </p:spPr>
      </p:pic>
      <p:sp>
        <p:nvSpPr>
          <p:cNvPr id="54" name="Shape 54"/>
          <p:cNvSpPr/>
          <p:nvPr/>
        </p:nvSpPr>
        <p:spPr>
          <a:xfrm>
            <a:off x="-846248" y="372584"/>
            <a:ext cx="26076496" cy="2801258"/>
          </a:xfrm>
          <a:prstGeom prst="rect">
            <a:avLst/>
          </a:prstGeom>
          <a:solidFill>
            <a:srgbClr val="C2E4D4">
              <a:alpha val="67430"/>
            </a:srgbClr>
          </a:solidFill>
          <a:ln w="12700">
            <a:miter lim="400000"/>
          </a:ln>
        </p:spPr>
        <p:txBody>
          <a:bodyPr lIns="0" tIns="0" rIns="0" bIns="0" anchor="ctr"/>
          <a:lstStyle/>
          <a:p>
            <a:pPr lvl="0">
              <a:defRPr sz="3600"/>
            </a:pPr>
          </a:p>
        </p:txBody>
      </p:sp>
      <p:sp>
        <p:nvSpPr>
          <p:cNvPr id="55" name="Shape 55"/>
          <p:cNvSpPr/>
          <p:nvPr>
            <p:ph type="title"/>
          </p:nvPr>
        </p:nvSpPr>
        <p:spPr>
          <a:xfrm>
            <a:off x="965711" y="452541"/>
            <a:ext cx="22452577" cy="2641344"/>
          </a:xfrm>
          <a:prstGeom prst="rect">
            <a:avLst/>
          </a:prstGeom>
        </p:spPr>
        <p:txBody>
          <a:bodyPr/>
          <a:lstStyle/>
          <a:p>
            <a:pPr lvl="0">
              <a:defRPr sz="1800">
                <a:solidFill>
                  <a:srgbClr val="000000"/>
                </a:solidFill>
              </a:defRPr>
            </a:pPr>
            <a:r>
              <a:rPr b="1" sz="11200">
                <a:solidFill>
                  <a:srgbClr val="002452"/>
                </a:solidFill>
                <a:effectLst>
                  <a:outerShdw sx="100000" sy="100000" kx="0" ky="0" algn="b" rotWithShape="0" blurRad="139700" dist="38100" dir="9107054">
                    <a:srgbClr val="FFFFFF"/>
                  </a:outerShdw>
                </a:effectLst>
                <a:latin typeface="Helvetica"/>
                <a:ea typeface="Helvetica"/>
                <a:cs typeface="Helvetica"/>
                <a:sym typeface="Helvetica"/>
              </a:rPr>
              <a:t>God is </a:t>
            </a:r>
            <a:r>
              <a:rPr b="1" sz="11200" u="sng">
                <a:solidFill>
                  <a:srgbClr val="002452"/>
                </a:solidFill>
                <a:effectLst>
                  <a:outerShdw sx="100000" sy="100000" kx="0" ky="0" algn="b" rotWithShape="0" blurRad="139700" dist="38100" dir="9107054">
                    <a:srgbClr val="FFFFFF"/>
                  </a:outerShdw>
                </a:effectLst>
                <a:latin typeface="Helvetica"/>
                <a:ea typeface="Helvetica"/>
                <a:cs typeface="Helvetica"/>
                <a:sym typeface="Helvetica"/>
              </a:rPr>
              <a:t>good</a:t>
            </a:r>
            <a:r>
              <a:rPr b="1" sz="11200">
                <a:solidFill>
                  <a:srgbClr val="002452"/>
                </a:solidFill>
                <a:effectLst>
                  <a:outerShdw sx="100000" sy="100000" kx="0" ky="0" algn="b" rotWithShape="0" blurRad="139700" dist="38100" dir="9107054">
                    <a:srgbClr val="FFFFFF"/>
                  </a:outerShdw>
                </a:effectLst>
                <a:latin typeface="Helvetica"/>
                <a:ea typeface="Helvetica"/>
                <a:cs typeface="Helvetica"/>
                <a:sym typeface="Helvetica"/>
              </a:rPr>
              <a:t> (Psalm 106:1-5).</a:t>
            </a:r>
          </a:p>
        </p:txBody>
      </p:sp>
      <p:sp>
        <p:nvSpPr>
          <p:cNvPr id="56" name="Shape 56"/>
          <p:cNvSpPr/>
          <p:nvPr>
            <p:ph type="body" idx="1"/>
          </p:nvPr>
        </p:nvSpPr>
        <p:spPr>
          <a:xfrm>
            <a:off x="941811" y="3559793"/>
            <a:ext cx="22500377" cy="9493088"/>
          </a:xfrm>
          <a:prstGeom prst="rect">
            <a:avLst/>
          </a:prstGeom>
        </p:spPr>
        <p:txBody>
          <a:bodyPr/>
          <a:lstStyle/>
          <a:p>
            <a:pPr lvl="0" marL="0" indent="0">
              <a:spcBef>
                <a:spcPts val="3000"/>
              </a:spcBef>
              <a:buSzTx/>
              <a:buNone/>
              <a:defRPr sz="1800">
                <a:solidFill>
                  <a:srgbClr val="000000"/>
                </a:solidFill>
              </a:defRPr>
            </a:pPr>
            <a:r>
              <a:rPr b="1" sz="6000">
                <a:solidFill>
                  <a:srgbClr val="FFFFFF"/>
                </a:solidFill>
                <a:latin typeface="Helvetica"/>
                <a:ea typeface="Helvetica"/>
                <a:cs typeface="Helvetica"/>
                <a:sym typeface="Helvetica"/>
              </a:rPr>
              <a:t>Application</a:t>
            </a:r>
            <a:r>
              <a:rPr sz="6000">
                <a:solidFill>
                  <a:srgbClr val="FFFFFF"/>
                </a:solidFill>
              </a:rPr>
              <a:t>:  God’s good character leads Him to purpose good toward others and to act in accordance with His goodness.  We are to respond with praise.  If praise and worship mark our vertical response to God’s goodness, then our horizontal response is to do good to others (Galatians 6:9-10).  Because we humans are naturally selfish and not good, it’s only as we have been transformed by God’s goodness that we truly extend goodness to others.</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56">
                                            <p:bg/>
                                          </p:spTgt>
                                        </p:tgtEl>
                                        <p:attrNameLst>
                                          <p:attrName>style.visibility</p:attrName>
                                        </p:attrNameLst>
                                      </p:cBhvr>
                                      <p:to>
                                        <p:strVal val="visible"/>
                                      </p:to>
                                    </p:set>
                                    <p:animEffect filter="dissolve" transition="in">
                                      <p:cBhvr>
                                        <p:cTn id="7" dur="1000"/>
                                        <p:tgtEl>
                                          <p:spTgt spid="56">
                                            <p:bg/>
                                          </p:spTgt>
                                        </p:tgtEl>
                                      </p:cBhvr>
                                    </p:animEffect>
                                  </p:childTnLst>
                                </p:cTn>
                              </p:par>
                              <p:par>
                                <p:cTn id="8" presetClass="entr" presetSubtype="0" presetID="9" grpId="1" fill="hold">
                                  <p:stCondLst>
                                    <p:cond delay="0"/>
                                  </p:stCondLst>
                                  <p:iterate type="el" backwards="0">
                                    <p:tmAbs val="0"/>
                                  </p:iterate>
                                  <p:childTnLst>
                                    <p:set>
                                      <p:cBhvr>
                                        <p:cTn id="9" fill="hold"/>
                                        <p:tgtEl>
                                          <p:spTgt spid="56">
                                            <p:txEl>
                                              <p:pRg st="0" end="0"/>
                                            </p:txEl>
                                          </p:spTgt>
                                        </p:tgtEl>
                                        <p:attrNameLst>
                                          <p:attrName>style.visibility</p:attrName>
                                        </p:attrNameLst>
                                      </p:cBhvr>
                                      <p:to>
                                        <p:strVal val="visible"/>
                                      </p:to>
                                    </p:set>
                                    <p:animEffect filter="dissolve" transition="in">
                                      <p:cBhvr>
                                        <p:cTn id="10" dur="1000"/>
                                        <p:tgtEl>
                                          <p:spTgt spid="56">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6"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58" name="TGWI blank 2.jpg"/>
          <p:cNvPicPr/>
          <p:nvPr/>
        </p:nvPicPr>
        <p:blipFill>
          <a:blip r:embed="rId2">
            <a:extLst/>
          </a:blip>
          <a:stretch>
            <a:fillRect/>
          </a:stretch>
        </p:blipFill>
        <p:spPr>
          <a:xfrm>
            <a:off x="0" y="0"/>
            <a:ext cx="24384000" cy="13716000"/>
          </a:xfrm>
          <a:prstGeom prst="rect">
            <a:avLst/>
          </a:prstGeom>
          <a:ln w="12700">
            <a:miter lim="400000"/>
          </a:ln>
        </p:spPr>
      </p:pic>
      <p:sp>
        <p:nvSpPr>
          <p:cNvPr id="59" name="Shape 59"/>
          <p:cNvSpPr/>
          <p:nvPr>
            <p:ph type="body" idx="1"/>
          </p:nvPr>
        </p:nvSpPr>
        <p:spPr>
          <a:xfrm>
            <a:off x="941811" y="3559793"/>
            <a:ext cx="22500377" cy="9774008"/>
          </a:xfrm>
          <a:prstGeom prst="rect">
            <a:avLst/>
          </a:prstGeom>
        </p:spPr>
        <p:txBody>
          <a:bodyPr/>
          <a:lstStyle/>
          <a:p>
            <a:pPr lvl="0" marL="0" indent="0" defTabSz="817244">
              <a:spcBef>
                <a:spcPts val="2700"/>
              </a:spcBef>
              <a:buSzTx/>
              <a:buNone/>
              <a:defRPr sz="1800">
                <a:solidFill>
                  <a:srgbClr val="000000"/>
                </a:solidFill>
              </a:defRPr>
            </a:pPr>
            <a:r>
              <a:rPr b="1" sz="5940">
                <a:solidFill>
                  <a:srgbClr val="FFFFFF"/>
                </a:solidFill>
                <a:latin typeface="Helvetica"/>
                <a:ea typeface="Helvetica"/>
                <a:cs typeface="Helvetica"/>
                <a:sym typeface="Helvetica"/>
              </a:rPr>
              <a:t>Merciful</a:t>
            </a:r>
            <a:r>
              <a:rPr sz="5940">
                <a:solidFill>
                  <a:srgbClr val="FFFFFF"/>
                </a:solidFill>
              </a:rPr>
              <a:t> – “God’s goodness toward those in misery or </a:t>
            </a:r>
            <a:r>
              <a:rPr sz="5940" u="sng">
                <a:solidFill>
                  <a:srgbClr val="FFFFFF"/>
                </a:solidFill>
              </a:rPr>
              <a:t>distress</a:t>
            </a:r>
            <a:r>
              <a:rPr sz="5940">
                <a:solidFill>
                  <a:srgbClr val="FFFFFF"/>
                </a:solidFill>
              </a:rPr>
              <a:t>”</a:t>
            </a:r>
            <a:endParaRPr sz="5940">
              <a:solidFill>
                <a:srgbClr val="FFFFFF"/>
              </a:solidFill>
            </a:endParaRPr>
          </a:p>
          <a:p>
            <a:pPr lvl="0" marL="1044526" indent="-1044526" defTabSz="817244">
              <a:spcBef>
                <a:spcPts val="2700"/>
              </a:spcBef>
              <a:buSzPct val="100000"/>
              <a:buAutoNum type="alphaUcPeriod" startAt="1"/>
              <a:defRPr sz="1800">
                <a:solidFill>
                  <a:srgbClr val="000000"/>
                </a:solidFill>
              </a:defRPr>
            </a:pPr>
            <a:r>
              <a:rPr b="1" sz="5940">
                <a:solidFill>
                  <a:srgbClr val="FFFFFF"/>
                </a:solidFill>
                <a:latin typeface="Helvetica"/>
                <a:ea typeface="Helvetica"/>
                <a:cs typeface="Helvetica"/>
                <a:sym typeface="Helvetica"/>
              </a:rPr>
              <a:t>God’s mercy is </a:t>
            </a:r>
            <a:r>
              <a:rPr b="1" sz="5940" u="sng">
                <a:solidFill>
                  <a:srgbClr val="FFFFFF"/>
                </a:solidFill>
                <a:latin typeface="Helvetica"/>
                <a:ea typeface="Helvetica"/>
                <a:cs typeface="Helvetica"/>
                <a:sym typeface="Helvetica"/>
              </a:rPr>
              <a:t>freely</a:t>
            </a:r>
            <a:r>
              <a:rPr b="1" sz="5940">
                <a:solidFill>
                  <a:srgbClr val="FFFFFF"/>
                </a:solidFill>
                <a:latin typeface="Helvetica"/>
                <a:ea typeface="Helvetica"/>
                <a:cs typeface="Helvetica"/>
                <a:sym typeface="Helvetica"/>
              </a:rPr>
              <a:t> given.</a:t>
            </a:r>
            <a:endParaRPr b="1" sz="5940">
              <a:solidFill>
                <a:srgbClr val="FFFFFF"/>
              </a:solidFill>
              <a:latin typeface="Helvetica"/>
              <a:ea typeface="Helvetica"/>
              <a:cs typeface="Helvetica"/>
              <a:sym typeface="Helvetica"/>
            </a:endParaRPr>
          </a:p>
          <a:p>
            <a:pPr lvl="1" marL="1668340" indent="-725365" defTabSz="817244">
              <a:spcBef>
                <a:spcPts val="2700"/>
              </a:spcBef>
              <a:buSzPct val="100000"/>
              <a:defRPr sz="1800">
                <a:solidFill>
                  <a:srgbClr val="000000"/>
                </a:solidFill>
              </a:defRPr>
            </a:pPr>
            <a:r>
              <a:rPr sz="5940">
                <a:solidFill>
                  <a:srgbClr val="FFFFFF"/>
                </a:solidFill>
              </a:rPr>
              <a:t>God is not obligated to express mercy, but He delights in showing mercy.  God’s goodness always prevails, even when He chooses not to extend mercy in a particular situation.</a:t>
            </a:r>
            <a:endParaRPr sz="5940">
              <a:solidFill>
                <a:srgbClr val="FFFFFF"/>
              </a:solidFill>
            </a:endParaRPr>
          </a:p>
          <a:p>
            <a:pPr lvl="0" marL="1044526" indent="-1044526" defTabSz="817244">
              <a:spcBef>
                <a:spcPts val="2700"/>
              </a:spcBef>
              <a:buSzPct val="100000"/>
              <a:buAutoNum type="alphaUcPeriod" startAt="2"/>
              <a:defRPr sz="1800">
                <a:solidFill>
                  <a:srgbClr val="000000"/>
                </a:solidFill>
              </a:defRPr>
            </a:pPr>
            <a:r>
              <a:rPr b="1" sz="5940">
                <a:solidFill>
                  <a:srgbClr val="FFFFFF"/>
                </a:solidFill>
                <a:latin typeface="Helvetica"/>
                <a:ea typeface="Helvetica"/>
                <a:cs typeface="Helvetica"/>
                <a:sym typeface="Helvetica"/>
              </a:rPr>
              <a:t>God’s mercy is </a:t>
            </a:r>
            <a:r>
              <a:rPr b="1" sz="5940" u="sng">
                <a:solidFill>
                  <a:srgbClr val="FFFFFF"/>
                </a:solidFill>
                <a:latin typeface="Helvetica"/>
                <a:ea typeface="Helvetica"/>
                <a:cs typeface="Helvetica"/>
                <a:sym typeface="Helvetica"/>
              </a:rPr>
              <a:t>faithfully</a:t>
            </a:r>
            <a:r>
              <a:rPr b="1" sz="5940">
                <a:solidFill>
                  <a:srgbClr val="FFFFFF"/>
                </a:solidFill>
                <a:latin typeface="Helvetica"/>
                <a:ea typeface="Helvetica"/>
                <a:cs typeface="Helvetica"/>
                <a:sym typeface="Helvetica"/>
              </a:rPr>
              <a:t> given.</a:t>
            </a:r>
            <a:endParaRPr b="1" sz="5940">
              <a:solidFill>
                <a:srgbClr val="FFFFFF"/>
              </a:solidFill>
              <a:latin typeface="Helvetica"/>
              <a:ea typeface="Helvetica"/>
              <a:cs typeface="Helvetica"/>
              <a:sym typeface="Helvetica"/>
            </a:endParaRPr>
          </a:p>
          <a:p>
            <a:pPr lvl="1" marL="1668340" indent="-725365" defTabSz="817244">
              <a:spcBef>
                <a:spcPts val="2700"/>
              </a:spcBef>
              <a:buSzPct val="100000"/>
              <a:defRPr sz="1800">
                <a:solidFill>
                  <a:srgbClr val="000000"/>
                </a:solidFill>
              </a:defRPr>
            </a:pPr>
            <a:r>
              <a:rPr sz="5940">
                <a:solidFill>
                  <a:srgbClr val="FFFFFF"/>
                </a:solidFill>
              </a:rPr>
              <a:t>God acts faithfully towards us even when we have rebelled against Him.  His mercy spares us from what we rightfully deserve through redemption of sinners who trust in Him.</a:t>
            </a:r>
          </a:p>
        </p:txBody>
      </p:sp>
      <p:sp>
        <p:nvSpPr>
          <p:cNvPr id="60" name="Shape 60"/>
          <p:cNvSpPr/>
          <p:nvPr/>
        </p:nvSpPr>
        <p:spPr>
          <a:xfrm>
            <a:off x="-846248" y="372584"/>
            <a:ext cx="26076496" cy="2801258"/>
          </a:xfrm>
          <a:prstGeom prst="rect">
            <a:avLst/>
          </a:prstGeom>
          <a:solidFill>
            <a:srgbClr val="FFFFFF">
              <a:alpha val="67430"/>
            </a:srgbClr>
          </a:solidFill>
          <a:ln w="12700">
            <a:miter lim="400000"/>
          </a:ln>
        </p:spPr>
        <p:txBody>
          <a:bodyPr lIns="0" tIns="0" rIns="0" bIns="0" anchor="ctr"/>
          <a:lstStyle/>
          <a:p>
            <a:pPr lvl="0">
              <a:defRPr sz="3600"/>
            </a:pPr>
          </a:p>
        </p:txBody>
      </p:sp>
      <p:sp>
        <p:nvSpPr>
          <p:cNvPr id="61" name="Shape 61"/>
          <p:cNvSpPr/>
          <p:nvPr>
            <p:ph type="title"/>
          </p:nvPr>
        </p:nvSpPr>
        <p:spPr>
          <a:xfrm>
            <a:off x="965711" y="452541"/>
            <a:ext cx="22452577" cy="2641344"/>
          </a:xfrm>
          <a:prstGeom prst="rect">
            <a:avLst/>
          </a:prstGeom>
        </p:spPr>
        <p:txBody>
          <a:bodyPr/>
          <a:lstStyle/>
          <a:p>
            <a:pPr lvl="0" defTabSz="817244">
              <a:defRPr sz="1800">
                <a:solidFill>
                  <a:srgbClr val="000000"/>
                </a:solidFill>
              </a:defRPr>
            </a:pPr>
            <a:r>
              <a:rPr b="1" sz="11088">
                <a:solidFill>
                  <a:srgbClr val="340302"/>
                </a:solidFill>
                <a:effectLst>
                  <a:outerShdw sx="100000" sy="100000" kx="0" ky="0" algn="b" rotWithShape="0" blurRad="138303" dist="37719" dir="9120000">
                    <a:srgbClr val="FFFFFF"/>
                  </a:outerShdw>
                </a:effectLst>
                <a:latin typeface="Helvetica"/>
                <a:ea typeface="Helvetica"/>
                <a:cs typeface="Helvetica"/>
                <a:sym typeface="Helvetica"/>
              </a:rPr>
              <a:t>God is </a:t>
            </a:r>
            <a:r>
              <a:rPr b="1" sz="11088" u="sng">
                <a:solidFill>
                  <a:srgbClr val="340302"/>
                </a:solidFill>
                <a:effectLst>
                  <a:outerShdw sx="100000" sy="100000" kx="0" ky="0" algn="b" rotWithShape="0" blurRad="138303" dist="37719" dir="9120000">
                    <a:srgbClr val="FFFFFF"/>
                  </a:outerShdw>
                </a:effectLst>
                <a:latin typeface="Helvetica"/>
                <a:ea typeface="Helvetica"/>
                <a:cs typeface="Helvetica"/>
                <a:sym typeface="Helvetica"/>
              </a:rPr>
              <a:t>merciful</a:t>
            </a:r>
            <a:r>
              <a:rPr b="1" sz="11088">
                <a:solidFill>
                  <a:srgbClr val="340302"/>
                </a:solidFill>
                <a:effectLst>
                  <a:outerShdw sx="100000" sy="100000" kx="0" ky="0" algn="b" rotWithShape="0" blurRad="138303" dist="37719" dir="9120000">
                    <a:srgbClr val="FFFFFF"/>
                  </a:outerShdw>
                </a:effectLst>
                <a:latin typeface="Helvetica"/>
                <a:ea typeface="Helvetica"/>
                <a:cs typeface="Helvetica"/>
                <a:sym typeface="Helvetica"/>
              </a:rPr>
              <a:t> (Psalm 106:6-12).</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9" grpId="1" fill="hold">
                                  <p:stCondLst>
                                    <p:cond delay="0"/>
                                  </p:stCondLst>
                                  <p:iterate type="el" backwards="0">
                                    <p:tmAbs val="0"/>
                                  </p:iterate>
                                  <p:childTnLst>
                                    <p:set>
                                      <p:cBhvr>
                                        <p:cTn id="6" fill="hold"/>
                                        <p:tgtEl>
                                          <p:spTgt spid="59">
                                            <p:bg/>
                                          </p:spTgt>
                                        </p:tgtEl>
                                        <p:attrNameLst>
                                          <p:attrName>style.visibility</p:attrName>
                                        </p:attrNameLst>
                                      </p:cBhvr>
                                      <p:to>
                                        <p:strVal val="visible"/>
                                      </p:to>
                                    </p:set>
                                    <p:animEffect filter="dissolve" transition="in">
                                      <p:cBhvr>
                                        <p:cTn id="7" dur="1000"/>
                                        <p:tgtEl>
                                          <p:spTgt spid="59">
                                            <p:bg/>
                                          </p:spTgt>
                                        </p:tgtEl>
                                      </p:cBhvr>
                                    </p:animEffect>
                                  </p:childTnLst>
                                </p:cTn>
                              </p:par>
                              <p:par>
                                <p:cTn id="8" presetClass="entr" presetSubtype="0" presetID="9" grpId="1" fill="hold">
                                  <p:stCondLst>
                                    <p:cond delay="0"/>
                                  </p:stCondLst>
                                  <p:iterate type="el" backwards="0">
                                    <p:tmAbs val="0"/>
                                  </p:iterate>
                                  <p:childTnLst>
                                    <p:set>
                                      <p:cBhvr>
                                        <p:cTn id="9" fill="hold"/>
                                        <p:tgtEl>
                                          <p:spTgt spid="59">
                                            <p:txEl>
                                              <p:pRg st="0" end="0"/>
                                            </p:txEl>
                                          </p:spTgt>
                                        </p:tgtEl>
                                        <p:attrNameLst>
                                          <p:attrName>style.visibility</p:attrName>
                                        </p:attrNameLst>
                                      </p:cBhvr>
                                      <p:to>
                                        <p:strVal val="visible"/>
                                      </p:to>
                                    </p:set>
                                    <p:animEffect filter="dissolve" transition="in">
                                      <p:cBhvr>
                                        <p:cTn id="10" dur="1000"/>
                                        <p:tgtEl>
                                          <p:spTgt spid="5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9" grpId="1" fill="hold">
                                  <p:stCondLst>
                                    <p:cond delay="0"/>
                                  </p:stCondLst>
                                  <p:iterate type="el" backwards="0">
                                    <p:tmAbs val="0"/>
                                  </p:iterate>
                                  <p:childTnLst>
                                    <p:set>
                                      <p:cBhvr>
                                        <p:cTn id="14" fill="hold"/>
                                        <p:tgtEl>
                                          <p:spTgt spid="59">
                                            <p:txEl>
                                              <p:pRg st="1" end="1"/>
                                            </p:txEl>
                                          </p:spTgt>
                                        </p:tgtEl>
                                        <p:attrNameLst>
                                          <p:attrName>style.visibility</p:attrName>
                                        </p:attrNameLst>
                                      </p:cBhvr>
                                      <p:to>
                                        <p:strVal val="visible"/>
                                      </p:to>
                                    </p:set>
                                    <p:animEffect filter="dissolve" transition="in">
                                      <p:cBhvr>
                                        <p:cTn id="15" dur="1000"/>
                                        <p:tgtEl>
                                          <p:spTgt spid="5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0" presetID="9" grpId="1" fill="hold">
                                  <p:stCondLst>
                                    <p:cond delay="0"/>
                                  </p:stCondLst>
                                  <p:iterate type="el" backwards="0">
                                    <p:tmAbs val="0"/>
                                  </p:iterate>
                                  <p:childTnLst>
                                    <p:set>
                                      <p:cBhvr>
                                        <p:cTn id="19" fill="hold"/>
                                        <p:tgtEl>
                                          <p:spTgt spid="59">
                                            <p:txEl>
                                              <p:pRg st="2" end="2"/>
                                            </p:txEl>
                                          </p:spTgt>
                                        </p:tgtEl>
                                        <p:attrNameLst>
                                          <p:attrName>style.visibility</p:attrName>
                                        </p:attrNameLst>
                                      </p:cBhvr>
                                      <p:to>
                                        <p:strVal val="visible"/>
                                      </p:to>
                                    </p:set>
                                    <p:animEffect filter="dissolve" transition="in">
                                      <p:cBhvr>
                                        <p:cTn id="20" dur="1000"/>
                                        <p:tgtEl>
                                          <p:spTgt spid="5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9" grpId="1" fill="hold">
                                  <p:stCondLst>
                                    <p:cond delay="0"/>
                                  </p:stCondLst>
                                  <p:iterate type="el" backwards="0">
                                    <p:tmAbs val="0"/>
                                  </p:iterate>
                                  <p:childTnLst>
                                    <p:set>
                                      <p:cBhvr>
                                        <p:cTn id="24" fill="hold"/>
                                        <p:tgtEl>
                                          <p:spTgt spid="59">
                                            <p:txEl>
                                              <p:pRg st="3" end="3"/>
                                            </p:txEl>
                                          </p:spTgt>
                                        </p:tgtEl>
                                        <p:attrNameLst>
                                          <p:attrName>style.visibility</p:attrName>
                                        </p:attrNameLst>
                                      </p:cBhvr>
                                      <p:to>
                                        <p:strVal val="visible"/>
                                      </p:to>
                                    </p:set>
                                    <p:animEffect filter="dissolve" transition="in">
                                      <p:cBhvr>
                                        <p:cTn id="25" dur="1000"/>
                                        <p:tgtEl>
                                          <p:spTgt spid="5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nodeType="clickEffect" presetClass="entr" presetSubtype="0" presetID="9" grpId="1" fill="hold">
                                  <p:stCondLst>
                                    <p:cond delay="0"/>
                                  </p:stCondLst>
                                  <p:iterate type="el" backwards="0">
                                    <p:tmAbs val="0"/>
                                  </p:iterate>
                                  <p:childTnLst>
                                    <p:set>
                                      <p:cBhvr>
                                        <p:cTn id="29" fill="hold"/>
                                        <p:tgtEl>
                                          <p:spTgt spid="59">
                                            <p:txEl>
                                              <p:pRg st="4" end="4"/>
                                            </p:txEl>
                                          </p:spTgt>
                                        </p:tgtEl>
                                        <p:attrNameLst>
                                          <p:attrName>style.visibility</p:attrName>
                                        </p:attrNameLst>
                                      </p:cBhvr>
                                      <p:to>
                                        <p:strVal val="visible"/>
                                      </p:to>
                                    </p:set>
                                    <p:animEffect filter="dissolve" transition="in">
                                      <p:cBhvr>
                                        <p:cTn id="30" dur="1000"/>
                                        <p:tgtEl>
                                          <p:spTgt spid="59">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9"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63" name="TGWI blank 2.jpg"/>
          <p:cNvPicPr/>
          <p:nvPr/>
        </p:nvPicPr>
        <p:blipFill>
          <a:blip r:embed="rId2">
            <a:extLst/>
          </a:blip>
          <a:stretch>
            <a:fillRect/>
          </a:stretch>
        </p:blipFill>
        <p:spPr>
          <a:xfrm>
            <a:off x="0" y="0"/>
            <a:ext cx="24384000" cy="13716000"/>
          </a:xfrm>
          <a:prstGeom prst="rect">
            <a:avLst/>
          </a:prstGeom>
          <a:ln w="12700">
            <a:miter lim="400000"/>
          </a:ln>
        </p:spPr>
      </p:pic>
      <p:sp>
        <p:nvSpPr>
          <p:cNvPr id="64" name="Shape 64"/>
          <p:cNvSpPr/>
          <p:nvPr/>
        </p:nvSpPr>
        <p:spPr>
          <a:xfrm>
            <a:off x="-846248" y="372584"/>
            <a:ext cx="26076496" cy="2801258"/>
          </a:xfrm>
          <a:prstGeom prst="rect">
            <a:avLst/>
          </a:prstGeom>
          <a:solidFill>
            <a:srgbClr val="FFFFFF">
              <a:alpha val="67430"/>
            </a:srgbClr>
          </a:solidFill>
          <a:ln w="12700">
            <a:miter lim="400000"/>
          </a:ln>
        </p:spPr>
        <p:txBody>
          <a:bodyPr lIns="0" tIns="0" rIns="0" bIns="0" anchor="ctr"/>
          <a:lstStyle/>
          <a:p>
            <a:pPr lvl="0">
              <a:defRPr sz="3600"/>
            </a:pPr>
          </a:p>
        </p:txBody>
      </p:sp>
      <p:sp>
        <p:nvSpPr>
          <p:cNvPr id="65" name="Shape 65"/>
          <p:cNvSpPr/>
          <p:nvPr>
            <p:ph type="title"/>
          </p:nvPr>
        </p:nvSpPr>
        <p:spPr>
          <a:xfrm>
            <a:off x="965711" y="452541"/>
            <a:ext cx="22452577" cy="2641344"/>
          </a:xfrm>
          <a:prstGeom prst="rect">
            <a:avLst/>
          </a:prstGeom>
        </p:spPr>
        <p:txBody>
          <a:bodyPr/>
          <a:lstStyle/>
          <a:p>
            <a:pPr lvl="0" defTabSz="817244">
              <a:defRPr sz="1800">
                <a:solidFill>
                  <a:srgbClr val="000000"/>
                </a:solidFill>
              </a:defRPr>
            </a:pPr>
            <a:r>
              <a:rPr b="1" sz="11088">
                <a:solidFill>
                  <a:srgbClr val="340302"/>
                </a:solidFill>
                <a:effectLst>
                  <a:outerShdw sx="100000" sy="100000" kx="0" ky="0" algn="b" rotWithShape="0" blurRad="138303" dist="37719" dir="9120000">
                    <a:srgbClr val="FFFFFF"/>
                  </a:outerShdw>
                </a:effectLst>
                <a:latin typeface="Helvetica"/>
                <a:ea typeface="Helvetica"/>
                <a:cs typeface="Helvetica"/>
                <a:sym typeface="Helvetica"/>
              </a:rPr>
              <a:t>God is </a:t>
            </a:r>
            <a:r>
              <a:rPr b="1" sz="11088" u="sng">
                <a:solidFill>
                  <a:srgbClr val="340302"/>
                </a:solidFill>
                <a:effectLst>
                  <a:outerShdw sx="100000" sy="100000" kx="0" ky="0" algn="b" rotWithShape="0" blurRad="138303" dist="37719" dir="9120000">
                    <a:srgbClr val="FFFFFF"/>
                  </a:outerShdw>
                </a:effectLst>
                <a:latin typeface="Helvetica"/>
                <a:ea typeface="Helvetica"/>
                <a:cs typeface="Helvetica"/>
                <a:sym typeface="Helvetica"/>
              </a:rPr>
              <a:t>merciful</a:t>
            </a:r>
            <a:r>
              <a:rPr b="1" sz="11088">
                <a:solidFill>
                  <a:srgbClr val="340302"/>
                </a:solidFill>
                <a:effectLst>
                  <a:outerShdw sx="100000" sy="100000" kx="0" ky="0" algn="b" rotWithShape="0" blurRad="138303" dist="37719" dir="9120000">
                    <a:srgbClr val="FFFFFF"/>
                  </a:outerShdw>
                </a:effectLst>
                <a:latin typeface="Helvetica"/>
                <a:ea typeface="Helvetica"/>
                <a:cs typeface="Helvetica"/>
                <a:sym typeface="Helvetica"/>
              </a:rPr>
              <a:t> (Psalm 106:6-12).</a:t>
            </a:r>
          </a:p>
        </p:txBody>
      </p:sp>
      <p:sp>
        <p:nvSpPr>
          <p:cNvPr id="66" name="Shape 66"/>
          <p:cNvSpPr/>
          <p:nvPr>
            <p:ph type="body" idx="1"/>
          </p:nvPr>
        </p:nvSpPr>
        <p:spPr>
          <a:xfrm>
            <a:off x="937785" y="3585271"/>
            <a:ext cx="22508430" cy="9484278"/>
          </a:xfrm>
          <a:prstGeom prst="rect">
            <a:avLst/>
          </a:prstGeom>
        </p:spPr>
        <p:txBody>
          <a:bodyPr/>
          <a:lstStyle/>
          <a:p>
            <a:pPr lvl="1" marL="0" indent="228600">
              <a:spcBef>
                <a:spcPts val="2000"/>
              </a:spcBef>
              <a:buSzTx/>
              <a:buNone/>
              <a:defRPr sz="1800">
                <a:solidFill>
                  <a:srgbClr val="000000"/>
                </a:solidFill>
              </a:defRPr>
            </a:pPr>
            <a:r>
              <a:rPr b="1" sz="6000">
                <a:solidFill>
                  <a:srgbClr val="FFFFFF"/>
                </a:solidFill>
                <a:latin typeface="Helvetica"/>
                <a:ea typeface="Helvetica"/>
                <a:cs typeface="Helvetica"/>
                <a:sym typeface="Helvetica"/>
              </a:rPr>
              <a:t>Application</a:t>
            </a:r>
            <a:r>
              <a:rPr sz="6000">
                <a:solidFill>
                  <a:srgbClr val="FFFFFF"/>
                </a:solidFill>
              </a:rPr>
              <a:t>:  Since we have received and been changed by the mercy of God experienced in salvation, we must seek to express mercy to others.  In the Sermon on the Mount, Jesus proclaimed, “Blessed are the merciful: for they shall obtain mercy” (Matthew 5:7). This suggests an ever-increasing cycle. When we as sinful individuals receive God’s mercy, we show mercy to others. And then others reflect mercy back to us. And then we extend more mercy. And so on.</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66">
                                            <p:bg/>
                                          </p:spTgt>
                                        </p:tgtEl>
                                        <p:attrNameLst>
                                          <p:attrName>style.visibility</p:attrName>
                                        </p:attrNameLst>
                                      </p:cBhvr>
                                      <p:to>
                                        <p:strVal val="visible"/>
                                      </p:to>
                                    </p:set>
                                    <p:animEffect filter="dissolve" transition="in">
                                      <p:cBhvr>
                                        <p:cTn id="7" dur="1000"/>
                                        <p:tgtEl>
                                          <p:spTgt spid="66">
                                            <p:bg/>
                                          </p:spTgt>
                                        </p:tgtEl>
                                      </p:cBhvr>
                                    </p:animEffect>
                                  </p:childTnLst>
                                </p:cTn>
                              </p:par>
                              <p:par>
                                <p:cTn id="8" presetClass="entr" presetSubtype="0" presetID="9" grpId="1" fill="hold">
                                  <p:stCondLst>
                                    <p:cond delay="0"/>
                                  </p:stCondLst>
                                  <p:iterate type="el" backwards="0">
                                    <p:tmAbs val="0"/>
                                  </p:iterate>
                                  <p:childTnLst>
                                    <p:set>
                                      <p:cBhvr>
                                        <p:cTn id="9" fill="hold"/>
                                        <p:tgtEl>
                                          <p:spTgt spid="66">
                                            <p:txEl>
                                              <p:pRg st="0" end="0"/>
                                            </p:txEl>
                                          </p:spTgt>
                                        </p:tgtEl>
                                        <p:attrNameLst>
                                          <p:attrName>style.visibility</p:attrName>
                                        </p:attrNameLst>
                                      </p:cBhvr>
                                      <p:to>
                                        <p:strVal val="visible"/>
                                      </p:to>
                                    </p:set>
                                    <p:animEffect filter="dissolve" transition="in">
                                      <p:cBhvr>
                                        <p:cTn id="10" dur="1000"/>
                                        <p:tgtEl>
                                          <p:spTgt spid="66">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6" grpId="1"/>
    </p:bld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